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  <p:sldMasterId id="2147483696" r:id="rId5"/>
    <p:sldMasterId id="2147483734" r:id="rId6"/>
    <p:sldMasterId id="2147483750" r:id="rId7"/>
    <p:sldMasterId id="2147483764" r:id="rId8"/>
  </p:sldMasterIdLst>
  <p:notesMasterIdLst>
    <p:notesMasterId r:id="rId19"/>
  </p:notesMasterIdLst>
  <p:handoutMasterIdLst>
    <p:handoutMasterId r:id="rId20"/>
  </p:handoutMasterIdLst>
  <p:sldIdLst>
    <p:sldId id="292" r:id="rId9"/>
    <p:sldId id="316" r:id="rId10"/>
    <p:sldId id="323" r:id="rId11"/>
    <p:sldId id="318" r:id="rId12"/>
    <p:sldId id="319" r:id="rId13"/>
    <p:sldId id="317" r:id="rId14"/>
    <p:sldId id="320" r:id="rId15"/>
    <p:sldId id="321" r:id="rId16"/>
    <p:sldId id="322" r:id="rId17"/>
    <p:sldId id="324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FEAE01-5FE3-5A2D-656F-37F380D27DE3}" name="mathieu.martel@cssp.gouv.qc.ca" initials="ma" userId="S::urn:spo:guest#mathieu.martel@cssp.gouv.qc.ca::" providerId="AD"/>
  <p188:author id="{A0AFBD6E-684F-596A-D725-07E554BC468D}" name="Émilie Breton-Gagnon" initials="ÉBG" userId="S::emilie.breton-gagnon@equilibre.ca::1a711026-8f6e-40ae-be0f-beaa16baadca" providerId="AD"/>
  <p188:author id="{A97344B0-A247-0740-5152-3A808C74FBA3}" name="mariemichelericard@gmail.com" initials="ma" userId="S::urn:spo:guest#mariemichelericard@gmail.com::" providerId="AD"/>
  <p188:author id="{C9E302D5-7D64-A6F8-5B96-D0E0781A138A}" name="laurence.deslauriers@msss.gouv.qc.ca" initials="la" userId="S::urn:spo:guest#laurence.deslauriers@msss.gouv.qc.ca::" providerId="AD"/>
  <p188:author id="{FC9174D9-CB1E-51A4-1775-DA9028062153}" name="Isabelle Gauthier-Mayers" initials="IG" userId="S::isabelle.gauthier-mayers@equilibre.ca::667f821d-93d6-4849-9073-5aadfb7999da" providerId="AD"/>
  <p188:author id="{A31FC0F2-BCDE-FD70-B28C-062E0578CC9C}" name="Andréanne Poutré" initials="AP" userId="S::poutrea@equilibre.ca::abc06bcf-aaf2-4f28-9dd6-7ec705650da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280"/>
    <a:srgbClr val="B0D7EC"/>
    <a:srgbClr val="164533"/>
    <a:srgbClr val="E7E6E6"/>
    <a:srgbClr val="2BB8C7"/>
    <a:srgbClr val="CDE5F3"/>
    <a:srgbClr val="969696"/>
    <a:srgbClr val="3D2056"/>
    <a:srgbClr val="8B8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AC0586-8AA2-4672-90DD-1F3819739575}" v="38" dt="2025-07-15T19:49:31.9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01" autoAdjust="0"/>
    <p:restoredTop sz="79345" autoAdjust="0"/>
  </p:normalViewPr>
  <p:slideViewPr>
    <p:cSldViewPr snapToGrid="0">
      <p:cViewPr varScale="1">
        <p:scale>
          <a:sx n="65" d="100"/>
          <a:sy n="65" d="100"/>
        </p:scale>
        <p:origin x="83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Émilie Breton-Gagnon" userId="1a711026-8f6e-40ae-be0f-beaa16baadca" providerId="ADAL" clId="{77AC0586-8AA2-4672-90DD-1F3819739575}"/>
    <pc:docChg chg="undo custSel addSld delSld modSld sldOrd">
      <pc:chgData name="Émilie Breton-Gagnon" userId="1a711026-8f6e-40ae-be0f-beaa16baadca" providerId="ADAL" clId="{77AC0586-8AA2-4672-90DD-1F3819739575}" dt="2025-07-15T19:48:50.747" v="289" actId="1035"/>
      <pc:docMkLst>
        <pc:docMk/>
      </pc:docMkLst>
      <pc:sldChg chg="del">
        <pc:chgData name="Émilie Breton-Gagnon" userId="1a711026-8f6e-40ae-be0f-beaa16baadca" providerId="ADAL" clId="{77AC0586-8AA2-4672-90DD-1F3819739575}" dt="2025-07-11T17:54:59.609" v="9" actId="47"/>
        <pc:sldMkLst>
          <pc:docMk/>
          <pc:sldMk cId="0" sldId="256"/>
        </pc:sldMkLst>
      </pc:sldChg>
      <pc:sldChg chg="del">
        <pc:chgData name="Émilie Breton-Gagnon" userId="1a711026-8f6e-40ae-be0f-beaa16baadca" providerId="ADAL" clId="{77AC0586-8AA2-4672-90DD-1F3819739575}" dt="2025-07-11T17:54:58.843" v="8" actId="47"/>
        <pc:sldMkLst>
          <pc:docMk/>
          <pc:sldMk cId="0" sldId="257"/>
        </pc:sldMkLst>
      </pc:sldChg>
      <pc:sldChg chg="del">
        <pc:chgData name="Émilie Breton-Gagnon" userId="1a711026-8f6e-40ae-be0f-beaa16baadca" providerId="ADAL" clId="{77AC0586-8AA2-4672-90DD-1F3819739575}" dt="2025-07-11T17:55:01.939" v="13" actId="47"/>
        <pc:sldMkLst>
          <pc:docMk/>
          <pc:sldMk cId="0" sldId="258"/>
        </pc:sldMkLst>
      </pc:sldChg>
      <pc:sldChg chg="addSp delSp modSp mod modClrScheme chgLayout">
        <pc:chgData name="Émilie Breton-Gagnon" userId="1a711026-8f6e-40ae-be0f-beaa16baadca" providerId="ADAL" clId="{77AC0586-8AA2-4672-90DD-1F3819739575}" dt="2025-07-11T17:57:13.616" v="48" actId="1076"/>
        <pc:sldMkLst>
          <pc:docMk/>
          <pc:sldMk cId="2851237448" sldId="292"/>
        </pc:sldMkLst>
        <pc:spChg chg="mod">
          <ac:chgData name="Émilie Breton-Gagnon" userId="1a711026-8f6e-40ae-be0f-beaa16baadca" providerId="ADAL" clId="{77AC0586-8AA2-4672-90DD-1F3819739575}" dt="2025-07-11T17:57:13.616" v="48" actId="1076"/>
          <ac:spMkLst>
            <pc:docMk/>
            <pc:sldMk cId="2851237448" sldId="292"/>
            <ac:spMk id="5" creationId="{BD3FCCEF-DF57-9C43-A485-C5956B950D0E}"/>
          </ac:spMkLst>
        </pc:spChg>
        <pc:spChg chg="add mod ord">
          <ac:chgData name="Émilie Breton-Gagnon" userId="1a711026-8f6e-40ae-be0f-beaa16baadca" providerId="ADAL" clId="{77AC0586-8AA2-4672-90DD-1F3819739575}" dt="2025-07-11T17:54:33.081" v="0" actId="700"/>
          <ac:spMkLst>
            <pc:docMk/>
            <pc:sldMk cId="2851237448" sldId="292"/>
            <ac:spMk id="6" creationId="{DBFC7F52-7F96-4208-70A3-C678DD6C29F1}"/>
          </ac:spMkLst>
        </pc:spChg>
        <pc:picChg chg="mod">
          <ac:chgData name="Émilie Breton-Gagnon" userId="1a711026-8f6e-40ae-be0f-beaa16baadca" providerId="ADAL" clId="{77AC0586-8AA2-4672-90DD-1F3819739575}" dt="2025-07-11T17:54:42.349" v="3" actId="1076"/>
          <ac:picMkLst>
            <pc:docMk/>
            <pc:sldMk cId="2851237448" sldId="292"/>
            <ac:picMk id="9" creationId="{60C3711E-8E3F-5F21-C8C1-F75C2C50C6B2}"/>
          </ac:picMkLst>
        </pc:picChg>
      </pc:sldChg>
      <pc:sldChg chg="del">
        <pc:chgData name="Émilie Breton-Gagnon" userId="1a711026-8f6e-40ae-be0f-beaa16baadca" providerId="ADAL" clId="{77AC0586-8AA2-4672-90DD-1F3819739575}" dt="2025-07-11T18:11:33.988" v="197" actId="47"/>
        <pc:sldMkLst>
          <pc:docMk/>
          <pc:sldMk cId="987125468" sldId="309"/>
        </pc:sldMkLst>
      </pc:sldChg>
      <pc:sldChg chg="del">
        <pc:chgData name="Émilie Breton-Gagnon" userId="1a711026-8f6e-40ae-be0f-beaa16baadca" providerId="ADAL" clId="{77AC0586-8AA2-4672-90DD-1F3819739575}" dt="2025-07-11T17:55:00.366" v="10" actId="47"/>
        <pc:sldMkLst>
          <pc:docMk/>
          <pc:sldMk cId="3187493846" sldId="310"/>
        </pc:sldMkLst>
      </pc:sldChg>
      <pc:sldChg chg="del">
        <pc:chgData name="Émilie Breton-Gagnon" userId="1a711026-8f6e-40ae-be0f-beaa16baadca" providerId="ADAL" clId="{77AC0586-8AA2-4672-90DD-1F3819739575}" dt="2025-07-11T17:55:04.299" v="16" actId="47"/>
        <pc:sldMkLst>
          <pc:docMk/>
          <pc:sldMk cId="1089168644" sldId="313"/>
        </pc:sldMkLst>
      </pc:sldChg>
      <pc:sldChg chg="del">
        <pc:chgData name="Émilie Breton-Gagnon" userId="1a711026-8f6e-40ae-be0f-beaa16baadca" providerId="ADAL" clId="{77AC0586-8AA2-4672-90DD-1F3819739575}" dt="2025-07-11T18:06:38.621" v="131" actId="47"/>
        <pc:sldMkLst>
          <pc:docMk/>
          <pc:sldMk cId="2621962259" sldId="314"/>
        </pc:sldMkLst>
      </pc:sldChg>
      <pc:sldChg chg="del">
        <pc:chgData name="Émilie Breton-Gagnon" userId="1a711026-8f6e-40ae-be0f-beaa16baadca" providerId="ADAL" clId="{77AC0586-8AA2-4672-90DD-1F3819739575}" dt="2025-07-11T18:06:39.580" v="132" actId="47"/>
        <pc:sldMkLst>
          <pc:docMk/>
          <pc:sldMk cId="2951600317" sldId="315"/>
        </pc:sldMkLst>
      </pc:sldChg>
      <pc:sldChg chg="addSp delSp modSp new mod ord">
        <pc:chgData name="Émilie Breton-Gagnon" userId="1a711026-8f6e-40ae-be0f-beaa16baadca" providerId="ADAL" clId="{77AC0586-8AA2-4672-90DD-1F3819739575}" dt="2025-07-11T18:07:38.837" v="152"/>
        <pc:sldMkLst>
          <pc:docMk/>
          <pc:sldMk cId="3059688275" sldId="316"/>
        </pc:sldMkLst>
        <pc:spChg chg="mod">
          <ac:chgData name="Émilie Breton-Gagnon" userId="1a711026-8f6e-40ae-be0f-beaa16baadca" providerId="ADAL" clId="{77AC0586-8AA2-4672-90DD-1F3819739575}" dt="2025-07-11T18:07:38.837" v="152"/>
          <ac:spMkLst>
            <pc:docMk/>
            <pc:sldMk cId="3059688275" sldId="316"/>
            <ac:spMk id="14" creationId="{8752D675-BBD0-3175-23AB-878BD961BAAD}"/>
          </ac:spMkLst>
        </pc:spChg>
        <pc:spChg chg="mod">
          <ac:chgData name="Émilie Breton-Gagnon" userId="1a711026-8f6e-40ae-be0f-beaa16baadca" providerId="ADAL" clId="{77AC0586-8AA2-4672-90DD-1F3819739575}" dt="2025-07-11T18:07:38.837" v="152"/>
          <ac:spMkLst>
            <pc:docMk/>
            <pc:sldMk cId="3059688275" sldId="316"/>
            <ac:spMk id="15" creationId="{6C14A594-A813-3A3E-CF2F-760F004981F5}"/>
          </ac:spMkLst>
        </pc:spChg>
        <pc:spChg chg="mod">
          <ac:chgData name="Émilie Breton-Gagnon" userId="1a711026-8f6e-40ae-be0f-beaa16baadca" providerId="ADAL" clId="{77AC0586-8AA2-4672-90DD-1F3819739575}" dt="2025-07-11T18:07:38.837" v="152"/>
          <ac:spMkLst>
            <pc:docMk/>
            <pc:sldMk cId="3059688275" sldId="316"/>
            <ac:spMk id="17" creationId="{F653629A-E4CD-D7B0-79EE-BE624FBD1060}"/>
          </ac:spMkLst>
        </pc:spChg>
        <pc:spChg chg="mod">
          <ac:chgData name="Émilie Breton-Gagnon" userId="1a711026-8f6e-40ae-be0f-beaa16baadca" providerId="ADAL" clId="{77AC0586-8AA2-4672-90DD-1F3819739575}" dt="2025-07-11T18:07:38.837" v="152"/>
          <ac:spMkLst>
            <pc:docMk/>
            <pc:sldMk cId="3059688275" sldId="316"/>
            <ac:spMk id="18" creationId="{01233E31-0F0F-DCAA-334D-B4CD1A47AEF5}"/>
          </ac:spMkLst>
        </pc:spChg>
        <pc:grpChg chg="add mod">
          <ac:chgData name="Émilie Breton-Gagnon" userId="1a711026-8f6e-40ae-be0f-beaa16baadca" providerId="ADAL" clId="{77AC0586-8AA2-4672-90DD-1F3819739575}" dt="2025-07-11T18:07:38.837" v="152"/>
          <ac:grpSpMkLst>
            <pc:docMk/>
            <pc:sldMk cId="3059688275" sldId="316"/>
            <ac:grpSpMk id="13" creationId="{2266AF55-1E44-8B85-9189-4236F360519A}"/>
          </ac:grpSpMkLst>
        </pc:grpChg>
        <pc:grpChg chg="add mod">
          <ac:chgData name="Émilie Breton-Gagnon" userId="1a711026-8f6e-40ae-be0f-beaa16baadca" providerId="ADAL" clId="{77AC0586-8AA2-4672-90DD-1F3819739575}" dt="2025-07-11T18:07:38.837" v="152"/>
          <ac:grpSpMkLst>
            <pc:docMk/>
            <pc:sldMk cId="3059688275" sldId="316"/>
            <ac:grpSpMk id="16" creationId="{6E581ACD-138A-B9EF-6432-E4E38B638FE7}"/>
          </ac:grpSpMkLst>
        </pc:grpChg>
        <pc:picChg chg="add mod">
          <ac:chgData name="Émilie Breton-Gagnon" userId="1a711026-8f6e-40ae-be0f-beaa16baadca" providerId="ADAL" clId="{77AC0586-8AA2-4672-90DD-1F3819739575}" dt="2025-07-11T18:02:51.492" v="90" actId="1076"/>
          <ac:picMkLst>
            <pc:docMk/>
            <pc:sldMk cId="3059688275" sldId="316"/>
            <ac:picMk id="12" creationId="{7C510DB1-FE70-282B-964A-AFE72CCB89D9}"/>
          </ac:picMkLst>
        </pc:picChg>
      </pc:sldChg>
      <pc:sldChg chg="addSp delSp modSp new mod">
        <pc:chgData name="Émilie Breton-Gagnon" userId="1a711026-8f6e-40ae-be0f-beaa16baadca" providerId="ADAL" clId="{77AC0586-8AA2-4672-90DD-1F3819739575}" dt="2025-07-11T18:08:27.231" v="169" actId="1037"/>
        <pc:sldMkLst>
          <pc:docMk/>
          <pc:sldMk cId="487183488" sldId="317"/>
        </pc:sldMkLst>
        <pc:spChg chg="mod">
          <ac:chgData name="Émilie Breton-Gagnon" userId="1a711026-8f6e-40ae-be0f-beaa16baadca" providerId="ADAL" clId="{77AC0586-8AA2-4672-90DD-1F3819739575}" dt="2025-07-11T18:07:25.786" v="150"/>
          <ac:spMkLst>
            <pc:docMk/>
            <pc:sldMk cId="487183488" sldId="317"/>
            <ac:spMk id="8" creationId="{4368052B-AA61-DD82-F505-7C480A4EDA47}"/>
          </ac:spMkLst>
        </pc:spChg>
        <pc:spChg chg="mod">
          <ac:chgData name="Émilie Breton-Gagnon" userId="1a711026-8f6e-40ae-be0f-beaa16baadca" providerId="ADAL" clId="{77AC0586-8AA2-4672-90DD-1F3819739575}" dt="2025-07-11T18:07:25.786" v="150"/>
          <ac:spMkLst>
            <pc:docMk/>
            <pc:sldMk cId="487183488" sldId="317"/>
            <ac:spMk id="9" creationId="{E3FE7672-A5C3-71C3-F45D-B3CBD026F234}"/>
          </ac:spMkLst>
        </pc:spChg>
        <pc:spChg chg="mod">
          <ac:chgData name="Émilie Breton-Gagnon" userId="1a711026-8f6e-40ae-be0f-beaa16baadca" providerId="ADAL" clId="{77AC0586-8AA2-4672-90DD-1F3819739575}" dt="2025-07-11T18:07:25.786" v="150"/>
          <ac:spMkLst>
            <pc:docMk/>
            <pc:sldMk cId="487183488" sldId="317"/>
            <ac:spMk id="11" creationId="{11762B60-BF8C-CD65-47DA-A3AD79E1D95A}"/>
          </ac:spMkLst>
        </pc:spChg>
        <pc:spChg chg="mod">
          <ac:chgData name="Émilie Breton-Gagnon" userId="1a711026-8f6e-40ae-be0f-beaa16baadca" providerId="ADAL" clId="{77AC0586-8AA2-4672-90DD-1F3819739575}" dt="2025-07-11T18:08:27.231" v="169" actId="1037"/>
          <ac:spMkLst>
            <pc:docMk/>
            <pc:sldMk cId="487183488" sldId="317"/>
            <ac:spMk id="12" creationId="{638EAE69-B8FE-F6CB-6FD6-F7B42EF02F4C}"/>
          </ac:spMkLst>
        </pc:spChg>
        <pc:grpChg chg="add mod">
          <ac:chgData name="Émilie Breton-Gagnon" userId="1a711026-8f6e-40ae-be0f-beaa16baadca" providerId="ADAL" clId="{77AC0586-8AA2-4672-90DD-1F3819739575}" dt="2025-07-11T18:07:25.786" v="150"/>
          <ac:grpSpMkLst>
            <pc:docMk/>
            <pc:sldMk cId="487183488" sldId="317"/>
            <ac:grpSpMk id="7" creationId="{C79EBCB0-B748-EA0D-455A-2BFAD147F1A0}"/>
          </ac:grpSpMkLst>
        </pc:grpChg>
        <pc:grpChg chg="add mod">
          <ac:chgData name="Émilie Breton-Gagnon" userId="1a711026-8f6e-40ae-be0f-beaa16baadca" providerId="ADAL" clId="{77AC0586-8AA2-4672-90DD-1F3819739575}" dt="2025-07-11T18:07:25.786" v="150"/>
          <ac:grpSpMkLst>
            <pc:docMk/>
            <pc:sldMk cId="487183488" sldId="317"/>
            <ac:grpSpMk id="10" creationId="{63BF43C7-3CCD-1F64-93E4-CD18A18F888B}"/>
          </ac:grpSpMkLst>
        </pc:grpChg>
        <pc:picChg chg="add mod">
          <ac:chgData name="Émilie Breton-Gagnon" userId="1a711026-8f6e-40ae-be0f-beaa16baadca" providerId="ADAL" clId="{77AC0586-8AA2-4672-90DD-1F3819739575}" dt="2025-07-11T18:03:41.371" v="103" actId="1076"/>
          <ac:picMkLst>
            <pc:docMk/>
            <pc:sldMk cId="487183488" sldId="317"/>
            <ac:picMk id="6" creationId="{E2F1223F-910E-5D7A-E34B-FA6C35275E29}"/>
          </ac:picMkLst>
        </pc:picChg>
      </pc:sldChg>
      <pc:sldChg chg="del">
        <pc:chgData name="Émilie Breton-Gagnon" userId="1a711026-8f6e-40ae-be0f-beaa16baadca" providerId="ADAL" clId="{77AC0586-8AA2-4672-90DD-1F3819739575}" dt="2025-07-11T17:55:00.922" v="11" actId="47"/>
        <pc:sldMkLst>
          <pc:docMk/>
          <pc:sldMk cId="1718096856" sldId="317"/>
        </pc:sldMkLst>
      </pc:sldChg>
      <pc:sldChg chg="addSp delSp modSp new mod ord">
        <pc:chgData name="Émilie Breton-Gagnon" userId="1a711026-8f6e-40ae-be0f-beaa16baadca" providerId="ADAL" clId="{77AC0586-8AA2-4672-90DD-1F3819739575}" dt="2025-07-11T18:08:00.536" v="157"/>
        <pc:sldMkLst>
          <pc:docMk/>
          <pc:sldMk cId="203389445" sldId="318"/>
        </pc:sldMkLst>
        <pc:spChg chg="mod">
          <ac:chgData name="Émilie Breton-Gagnon" userId="1a711026-8f6e-40ae-be0f-beaa16baadca" providerId="ADAL" clId="{77AC0586-8AA2-4672-90DD-1F3819739575}" dt="2025-07-11T18:07:52.119" v="156"/>
          <ac:spMkLst>
            <pc:docMk/>
            <pc:sldMk cId="203389445" sldId="318"/>
            <ac:spMk id="14" creationId="{281444DE-A58B-1B49-CC07-3E0CB08DEF9B}"/>
          </ac:spMkLst>
        </pc:spChg>
        <pc:spChg chg="mod">
          <ac:chgData name="Émilie Breton-Gagnon" userId="1a711026-8f6e-40ae-be0f-beaa16baadca" providerId="ADAL" clId="{77AC0586-8AA2-4672-90DD-1F3819739575}" dt="2025-07-11T18:07:52.119" v="156"/>
          <ac:spMkLst>
            <pc:docMk/>
            <pc:sldMk cId="203389445" sldId="318"/>
            <ac:spMk id="15" creationId="{DE61A26C-5490-FC16-F5BF-ACB2D2CB10E9}"/>
          </ac:spMkLst>
        </pc:spChg>
        <pc:spChg chg="mod">
          <ac:chgData name="Émilie Breton-Gagnon" userId="1a711026-8f6e-40ae-be0f-beaa16baadca" providerId="ADAL" clId="{77AC0586-8AA2-4672-90DD-1F3819739575}" dt="2025-07-11T18:07:52.119" v="156"/>
          <ac:spMkLst>
            <pc:docMk/>
            <pc:sldMk cId="203389445" sldId="318"/>
            <ac:spMk id="17" creationId="{CB73A66C-C565-F89E-0AB2-45B674401584}"/>
          </ac:spMkLst>
        </pc:spChg>
        <pc:spChg chg="mod">
          <ac:chgData name="Émilie Breton-Gagnon" userId="1a711026-8f6e-40ae-be0f-beaa16baadca" providerId="ADAL" clId="{77AC0586-8AA2-4672-90DD-1F3819739575}" dt="2025-07-11T18:07:52.119" v="156"/>
          <ac:spMkLst>
            <pc:docMk/>
            <pc:sldMk cId="203389445" sldId="318"/>
            <ac:spMk id="18" creationId="{BE95CE83-EF81-BEBC-9483-A383DA8BD99A}"/>
          </ac:spMkLst>
        </pc:spChg>
        <pc:spChg chg="mod">
          <ac:chgData name="Émilie Breton-Gagnon" userId="1a711026-8f6e-40ae-be0f-beaa16baadca" providerId="ADAL" clId="{77AC0586-8AA2-4672-90DD-1F3819739575}" dt="2025-07-11T18:08:00.536" v="157"/>
          <ac:spMkLst>
            <pc:docMk/>
            <pc:sldMk cId="203389445" sldId="318"/>
            <ac:spMk id="20" creationId="{D6448775-C598-A8C6-C188-60752205AC2E}"/>
          </ac:spMkLst>
        </pc:spChg>
        <pc:spChg chg="mod">
          <ac:chgData name="Émilie Breton-Gagnon" userId="1a711026-8f6e-40ae-be0f-beaa16baadca" providerId="ADAL" clId="{77AC0586-8AA2-4672-90DD-1F3819739575}" dt="2025-07-11T18:08:00.536" v="157"/>
          <ac:spMkLst>
            <pc:docMk/>
            <pc:sldMk cId="203389445" sldId="318"/>
            <ac:spMk id="21" creationId="{3C7051F0-DB35-CDD7-0C32-174F947D19F2}"/>
          </ac:spMkLst>
        </pc:spChg>
        <pc:spChg chg="mod">
          <ac:chgData name="Émilie Breton-Gagnon" userId="1a711026-8f6e-40ae-be0f-beaa16baadca" providerId="ADAL" clId="{77AC0586-8AA2-4672-90DD-1F3819739575}" dt="2025-07-11T18:08:00.536" v="157"/>
          <ac:spMkLst>
            <pc:docMk/>
            <pc:sldMk cId="203389445" sldId="318"/>
            <ac:spMk id="23" creationId="{CFA4C4A4-2C06-7E6F-CAFF-4472182CA2AE}"/>
          </ac:spMkLst>
        </pc:spChg>
        <pc:spChg chg="mod">
          <ac:chgData name="Émilie Breton-Gagnon" userId="1a711026-8f6e-40ae-be0f-beaa16baadca" providerId="ADAL" clId="{77AC0586-8AA2-4672-90DD-1F3819739575}" dt="2025-07-11T18:08:00.536" v="157"/>
          <ac:spMkLst>
            <pc:docMk/>
            <pc:sldMk cId="203389445" sldId="318"/>
            <ac:spMk id="24" creationId="{AF5263CF-7124-08C4-59B1-0B5C85D3ECE9}"/>
          </ac:spMkLst>
        </pc:spChg>
        <pc:grpChg chg="add mod">
          <ac:chgData name="Émilie Breton-Gagnon" userId="1a711026-8f6e-40ae-be0f-beaa16baadca" providerId="ADAL" clId="{77AC0586-8AA2-4672-90DD-1F3819739575}" dt="2025-07-11T18:07:52.119" v="156"/>
          <ac:grpSpMkLst>
            <pc:docMk/>
            <pc:sldMk cId="203389445" sldId="318"/>
            <ac:grpSpMk id="13" creationId="{B68D4D67-B900-12B5-6054-7D8978924656}"/>
          </ac:grpSpMkLst>
        </pc:grpChg>
        <pc:grpChg chg="add mod">
          <ac:chgData name="Émilie Breton-Gagnon" userId="1a711026-8f6e-40ae-be0f-beaa16baadca" providerId="ADAL" clId="{77AC0586-8AA2-4672-90DD-1F3819739575}" dt="2025-07-11T18:07:52.119" v="156"/>
          <ac:grpSpMkLst>
            <pc:docMk/>
            <pc:sldMk cId="203389445" sldId="318"/>
            <ac:grpSpMk id="16" creationId="{A7BE182C-826A-DFEB-7970-1C94889D4017}"/>
          </ac:grpSpMkLst>
        </pc:grpChg>
        <pc:grpChg chg="add mod">
          <ac:chgData name="Émilie Breton-Gagnon" userId="1a711026-8f6e-40ae-be0f-beaa16baadca" providerId="ADAL" clId="{77AC0586-8AA2-4672-90DD-1F3819739575}" dt="2025-07-11T18:08:00.536" v="157"/>
          <ac:grpSpMkLst>
            <pc:docMk/>
            <pc:sldMk cId="203389445" sldId="318"/>
            <ac:grpSpMk id="19" creationId="{CCCEEA65-7220-F3DA-ECF0-122352D8CB23}"/>
          </ac:grpSpMkLst>
        </pc:grpChg>
        <pc:grpChg chg="add mod">
          <ac:chgData name="Émilie Breton-Gagnon" userId="1a711026-8f6e-40ae-be0f-beaa16baadca" providerId="ADAL" clId="{77AC0586-8AA2-4672-90DD-1F3819739575}" dt="2025-07-11T18:08:00.536" v="157"/>
          <ac:grpSpMkLst>
            <pc:docMk/>
            <pc:sldMk cId="203389445" sldId="318"/>
            <ac:grpSpMk id="22" creationId="{C826F005-6BDA-E03E-426D-D7EF0ECADB03}"/>
          </ac:grpSpMkLst>
        </pc:grpChg>
        <pc:picChg chg="add mod">
          <ac:chgData name="Émilie Breton-Gagnon" userId="1a711026-8f6e-40ae-be0f-beaa16baadca" providerId="ADAL" clId="{77AC0586-8AA2-4672-90DD-1F3819739575}" dt="2025-07-11T18:04:03.278" v="110" actId="1076"/>
          <ac:picMkLst>
            <pc:docMk/>
            <pc:sldMk cId="203389445" sldId="318"/>
            <ac:picMk id="6" creationId="{734FE64B-3E26-20C9-B68F-D6E2F139920E}"/>
          </ac:picMkLst>
        </pc:picChg>
      </pc:sldChg>
      <pc:sldChg chg="del">
        <pc:chgData name="Émilie Breton-Gagnon" userId="1a711026-8f6e-40ae-be0f-beaa16baadca" providerId="ADAL" clId="{77AC0586-8AA2-4672-90DD-1F3819739575}" dt="2025-07-11T17:55:01.454" v="12" actId="47"/>
        <pc:sldMkLst>
          <pc:docMk/>
          <pc:sldMk cId="4002756474" sldId="318"/>
        </pc:sldMkLst>
      </pc:sldChg>
      <pc:sldChg chg="del">
        <pc:chgData name="Émilie Breton-Gagnon" userId="1a711026-8f6e-40ae-be0f-beaa16baadca" providerId="ADAL" clId="{77AC0586-8AA2-4672-90DD-1F3819739575}" dt="2025-07-11T17:54:58.019" v="7" actId="47"/>
        <pc:sldMkLst>
          <pc:docMk/>
          <pc:sldMk cId="2892862163" sldId="319"/>
        </pc:sldMkLst>
      </pc:sldChg>
      <pc:sldChg chg="addSp delSp modSp new mod ord">
        <pc:chgData name="Émilie Breton-Gagnon" userId="1a711026-8f6e-40ae-be0f-beaa16baadca" providerId="ADAL" clId="{77AC0586-8AA2-4672-90DD-1F3819739575}" dt="2025-07-11T18:08:12.302" v="165" actId="1037"/>
        <pc:sldMkLst>
          <pc:docMk/>
          <pc:sldMk cId="3102628061" sldId="319"/>
        </pc:sldMkLst>
        <pc:spChg chg="mod">
          <ac:chgData name="Émilie Breton-Gagnon" userId="1a711026-8f6e-40ae-be0f-beaa16baadca" providerId="ADAL" clId="{77AC0586-8AA2-4672-90DD-1F3819739575}" dt="2025-07-11T18:07:11.325" v="144"/>
          <ac:spMkLst>
            <pc:docMk/>
            <pc:sldMk cId="3102628061" sldId="319"/>
            <ac:spMk id="8" creationId="{B5BF3C79-3D79-E0EF-575A-0D860C72107C}"/>
          </ac:spMkLst>
        </pc:spChg>
        <pc:spChg chg="mod">
          <ac:chgData name="Émilie Breton-Gagnon" userId="1a711026-8f6e-40ae-be0f-beaa16baadca" providerId="ADAL" clId="{77AC0586-8AA2-4672-90DD-1F3819739575}" dt="2025-07-11T18:07:11.325" v="144"/>
          <ac:spMkLst>
            <pc:docMk/>
            <pc:sldMk cId="3102628061" sldId="319"/>
            <ac:spMk id="9" creationId="{AC4DCF23-039C-6773-F1A9-299951502DFE}"/>
          </ac:spMkLst>
        </pc:spChg>
        <pc:spChg chg="mod">
          <ac:chgData name="Émilie Breton-Gagnon" userId="1a711026-8f6e-40ae-be0f-beaa16baadca" providerId="ADAL" clId="{77AC0586-8AA2-4672-90DD-1F3819739575}" dt="2025-07-11T18:07:11.325" v="144"/>
          <ac:spMkLst>
            <pc:docMk/>
            <pc:sldMk cId="3102628061" sldId="319"/>
            <ac:spMk id="11" creationId="{70EE37A8-E906-E561-2088-21EFE741D06F}"/>
          </ac:spMkLst>
        </pc:spChg>
        <pc:spChg chg="mod">
          <ac:chgData name="Émilie Breton-Gagnon" userId="1a711026-8f6e-40ae-be0f-beaa16baadca" providerId="ADAL" clId="{77AC0586-8AA2-4672-90DD-1F3819739575}" dt="2025-07-11T18:08:12.302" v="165" actId="1037"/>
          <ac:spMkLst>
            <pc:docMk/>
            <pc:sldMk cId="3102628061" sldId="319"/>
            <ac:spMk id="12" creationId="{DE24F7B0-46CF-42FB-EA54-504E89D1A05C}"/>
          </ac:spMkLst>
        </pc:spChg>
        <pc:grpChg chg="add mod">
          <ac:chgData name="Émilie Breton-Gagnon" userId="1a711026-8f6e-40ae-be0f-beaa16baadca" providerId="ADAL" clId="{77AC0586-8AA2-4672-90DD-1F3819739575}" dt="2025-07-11T18:07:11.325" v="144"/>
          <ac:grpSpMkLst>
            <pc:docMk/>
            <pc:sldMk cId="3102628061" sldId="319"/>
            <ac:grpSpMk id="7" creationId="{05217B44-0F4B-526B-086D-E9721DC18B79}"/>
          </ac:grpSpMkLst>
        </pc:grpChg>
        <pc:grpChg chg="add mod">
          <ac:chgData name="Émilie Breton-Gagnon" userId="1a711026-8f6e-40ae-be0f-beaa16baadca" providerId="ADAL" clId="{77AC0586-8AA2-4672-90DD-1F3819739575}" dt="2025-07-11T18:07:11.325" v="144"/>
          <ac:grpSpMkLst>
            <pc:docMk/>
            <pc:sldMk cId="3102628061" sldId="319"/>
            <ac:grpSpMk id="10" creationId="{2A6B7FBD-A02D-CA3C-4CB4-B68B1EB80081}"/>
          </ac:grpSpMkLst>
        </pc:grpChg>
        <pc:picChg chg="add mod">
          <ac:chgData name="Émilie Breton-Gagnon" userId="1a711026-8f6e-40ae-be0f-beaa16baadca" providerId="ADAL" clId="{77AC0586-8AA2-4672-90DD-1F3819739575}" dt="2025-07-11T18:03:25.243" v="99" actId="1076"/>
          <ac:picMkLst>
            <pc:docMk/>
            <pc:sldMk cId="3102628061" sldId="319"/>
            <ac:picMk id="6" creationId="{AF433995-B1F1-A38A-7F45-A29FF11DF56C}"/>
          </ac:picMkLst>
        </pc:picChg>
      </pc:sldChg>
      <pc:sldChg chg="addSp delSp modSp new mod">
        <pc:chgData name="Émilie Breton-Gagnon" userId="1a711026-8f6e-40ae-be0f-beaa16baadca" providerId="ADAL" clId="{77AC0586-8AA2-4672-90DD-1F3819739575}" dt="2025-07-11T18:08:48.975" v="173" actId="1038"/>
        <pc:sldMkLst>
          <pc:docMk/>
          <pc:sldMk cId="880392228" sldId="320"/>
        </pc:sldMkLst>
        <pc:spChg chg="mod">
          <ac:chgData name="Émilie Breton-Gagnon" userId="1a711026-8f6e-40ae-be0f-beaa16baadca" providerId="ADAL" clId="{77AC0586-8AA2-4672-90DD-1F3819739575}" dt="2025-07-11T18:08:31.838" v="170"/>
          <ac:spMkLst>
            <pc:docMk/>
            <pc:sldMk cId="880392228" sldId="320"/>
            <ac:spMk id="8" creationId="{CB435EEF-CD77-0CBB-527F-08151DF77BA5}"/>
          </ac:spMkLst>
        </pc:spChg>
        <pc:spChg chg="mod">
          <ac:chgData name="Émilie Breton-Gagnon" userId="1a711026-8f6e-40ae-be0f-beaa16baadca" providerId="ADAL" clId="{77AC0586-8AA2-4672-90DD-1F3819739575}" dt="2025-07-11T18:08:31.838" v="170"/>
          <ac:spMkLst>
            <pc:docMk/>
            <pc:sldMk cId="880392228" sldId="320"/>
            <ac:spMk id="9" creationId="{20311559-0449-4483-53D2-1466BA8424C5}"/>
          </ac:spMkLst>
        </pc:spChg>
        <pc:spChg chg="mod">
          <ac:chgData name="Émilie Breton-Gagnon" userId="1a711026-8f6e-40ae-be0f-beaa16baadca" providerId="ADAL" clId="{77AC0586-8AA2-4672-90DD-1F3819739575}" dt="2025-07-11T18:08:31.838" v="170"/>
          <ac:spMkLst>
            <pc:docMk/>
            <pc:sldMk cId="880392228" sldId="320"/>
            <ac:spMk id="11" creationId="{58FD8EF5-804D-FF37-5B7A-08CFBECB39E6}"/>
          </ac:spMkLst>
        </pc:spChg>
        <pc:spChg chg="mod">
          <ac:chgData name="Émilie Breton-Gagnon" userId="1a711026-8f6e-40ae-be0f-beaa16baadca" providerId="ADAL" clId="{77AC0586-8AA2-4672-90DD-1F3819739575}" dt="2025-07-11T18:08:48.975" v="173" actId="1038"/>
          <ac:spMkLst>
            <pc:docMk/>
            <pc:sldMk cId="880392228" sldId="320"/>
            <ac:spMk id="12" creationId="{D36BB530-DA54-E77A-34A7-44D9F9DDB3B2}"/>
          </ac:spMkLst>
        </pc:spChg>
        <pc:grpChg chg="add mod">
          <ac:chgData name="Émilie Breton-Gagnon" userId="1a711026-8f6e-40ae-be0f-beaa16baadca" providerId="ADAL" clId="{77AC0586-8AA2-4672-90DD-1F3819739575}" dt="2025-07-11T18:08:31.838" v="170"/>
          <ac:grpSpMkLst>
            <pc:docMk/>
            <pc:sldMk cId="880392228" sldId="320"/>
            <ac:grpSpMk id="7" creationId="{919C4F0B-03FF-E103-1002-398A8517BD37}"/>
          </ac:grpSpMkLst>
        </pc:grpChg>
        <pc:grpChg chg="add mod">
          <ac:chgData name="Émilie Breton-Gagnon" userId="1a711026-8f6e-40ae-be0f-beaa16baadca" providerId="ADAL" clId="{77AC0586-8AA2-4672-90DD-1F3819739575}" dt="2025-07-11T18:08:31.838" v="170"/>
          <ac:grpSpMkLst>
            <pc:docMk/>
            <pc:sldMk cId="880392228" sldId="320"/>
            <ac:grpSpMk id="10" creationId="{8C9CF7B1-479C-63AA-496D-575BC43F30EF}"/>
          </ac:grpSpMkLst>
        </pc:grpChg>
        <pc:picChg chg="add mod">
          <ac:chgData name="Émilie Breton-Gagnon" userId="1a711026-8f6e-40ae-be0f-beaa16baadca" providerId="ADAL" clId="{77AC0586-8AA2-4672-90DD-1F3819739575}" dt="2025-07-11T18:04:37.631" v="120" actId="1036"/>
          <ac:picMkLst>
            <pc:docMk/>
            <pc:sldMk cId="880392228" sldId="320"/>
            <ac:picMk id="6" creationId="{A6D9B621-4FA2-E392-7857-6AFD18A637BE}"/>
          </ac:picMkLst>
        </pc:picChg>
      </pc:sldChg>
      <pc:sldChg chg="del">
        <pc:chgData name="Émilie Breton-Gagnon" userId="1a711026-8f6e-40ae-be0f-beaa16baadca" providerId="ADAL" clId="{77AC0586-8AA2-4672-90DD-1F3819739575}" dt="2025-07-11T17:54:56.804" v="6" actId="47"/>
        <pc:sldMkLst>
          <pc:docMk/>
          <pc:sldMk cId="890795497" sldId="320"/>
        </pc:sldMkLst>
      </pc:sldChg>
      <pc:sldChg chg="del">
        <pc:chgData name="Émilie Breton-Gagnon" userId="1a711026-8f6e-40ae-be0f-beaa16baadca" providerId="ADAL" clId="{77AC0586-8AA2-4672-90DD-1F3819739575}" dt="2025-07-11T17:55:03.773" v="15" actId="47"/>
        <pc:sldMkLst>
          <pc:docMk/>
          <pc:sldMk cId="187633216" sldId="321"/>
        </pc:sldMkLst>
      </pc:sldChg>
      <pc:sldChg chg="addSp delSp modSp new mod">
        <pc:chgData name="Émilie Breton-Gagnon" userId="1a711026-8f6e-40ae-be0f-beaa16baadca" providerId="ADAL" clId="{77AC0586-8AA2-4672-90DD-1F3819739575}" dt="2025-07-11T18:08:56.213" v="176" actId="20577"/>
        <pc:sldMkLst>
          <pc:docMk/>
          <pc:sldMk cId="4027157866" sldId="321"/>
        </pc:sldMkLst>
        <pc:spChg chg="mod">
          <ac:chgData name="Émilie Breton-Gagnon" userId="1a711026-8f6e-40ae-be0f-beaa16baadca" providerId="ADAL" clId="{77AC0586-8AA2-4672-90DD-1F3819739575}" dt="2025-07-11T18:08:53.839" v="174"/>
          <ac:spMkLst>
            <pc:docMk/>
            <pc:sldMk cId="4027157866" sldId="321"/>
            <ac:spMk id="8" creationId="{321D346F-6C97-37F5-D31A-E60A0846691D}"/>
          </ac:spMkLst>
        </pc:spChg>
        <pc:spChg chg="mod">
          <ac:chgData name="Émilie Breton-Gagnon" userId="1a711026-8f6e-40ae-be0f-beaa16baadca" providerId="ADAL" clId="{77AC0586-8AA2-4672-90DD-1F3819739575}" dt="2025-07-11T18:08:53.839" v="174"/>
          <ac:spMkLst>
            <pc:docMk/>
            <pc:sldMk cId="4027157866" sldId="321"/>
            <ac:spMk id="9" creationId="{14324F1F-EF7C-7ACC-6D70-708D2BE1FAD4}"/>
          </ac:spMkLst>
        </pc:spChg>
        <pc:spChg chg="mod">
          <ac:chgData name="Émilie Breton-Gagnon" userId="1a711026-8f6e-40ae-be0f-beaa16baadca" providerId="ADAL" clId="{77AC0586-8AA2-4672-90DD-1F3819739575}" dt="2025-07-11T18:08:53.839" v="174"/>
          <ac:spMkLst>
            <pc:docMk/>
            <pc:sldMk cId="4027157866" sldId="321"/>
            <ac:spMk id="11" creationId="{3821DD2D-E235-A618-1063-BC896DB1F4D0}"/>
          </ac:spMkLst>
        </pc:spChg>
        <pc:spChg chg="mod">
          <ac:chgData name="Émilie Breton-Gagnon" userId="1a711026-8f6e-40ae-be0f-beaa16baadca" providerId="ADAL" clId="{77AC0586-8AA2-4672-90DD-1F3819739575}" dt="2025-07-11T18:08:56.213" v="176" actId="20577"/>
          <ac:spMkLst>
            <pc:docMk/>
            <pc:sldMk cId="4027157866" sldId="321"/>
            <ac:spMk id="12" creationId="{A99BC260-F17A-0E87-49A2-31F27F54418A}"/>
          </ac:spMkLst>
        </pc:spChg>
        <pc:grpChg chg="add mod">
          <ac:chgData name="Émilie Breton-Gagnon" userId="1a711026-8f6e-40ae-be0f-beaa16baadca" providerId="ADAL" clId="{77AC0586-8AA2-4672-90DD-1F3819739575}" dt="2025-07-11T18:08:53.839" v="174"/>
          <ac:grpSpMkLst>
            <pc:docMk/>
            <pc:sldMk cId="4027157866" sldId="321"/>
            <ac:grpSpMk id="7" creationId="{475B46AF-14A9-9123-0A0A-963E43E57BA6}"/>
          </ac:grpSpMkLst>
        </pc:grpChg>
        <pc:grpChg chg="add mod">
          <ac:chgData name="Émilie Breton-Gagnon" userId="1a711026-8f6e-40ae-be0f-beaa16baadca" providerId="ADAL" clId="{77AC0586-8AA2-4672-90DD-1F3819739575}" dt="2025-07-11T18:08:53.839" v="174"/>
          <ac:grpSpMkLst>
            <pc:docMk/>
            <pc:sldMk cId="4027157866" sldId="321"/>
            <ac:grpSpMk id="10" creationId="{BDECFACC-BA95-C482-963A-913DC2C9EB5D}"/>
          </ac:grpSpMkLst>
        </pc:grpChg>
        <pc:picChg chg="add mod">
          <ac:chgData name="Émilie Breton-Gagnon" userId="1a711026-8f6e-40ae-be0f-beaa16baadca" providerId="ADAL" clId="{77AC0586-8AA2-4672-90DD-1F3819739575}" dt="2025-07-11T18:05:02.291" v="126" actId="1076"/>
          <ac:picMkLst>
            <pc:docMk/>
            <pc:sldMk cId="4027157866" sldId="321"/>
            <ac:picMk id="6" creationId="{EC315BEC-44D0-A842-B325-1D548D307A0F}"/>
          </ac:picMkLst>
        </pc:picChg>
      </pc:sldChg>
      <pc:sldChg chg="addSp delSp modSp new mod modNotesTx">
        <pc:chgData name="Émilie Breton-Gagnon" userId="1a711026-8f6e-40ae-be0f-beaa16baadca" providerId="ADAL" clId="{77AC0586-8AA2-4672-90DD-1F3819739575}" dt="2025-07-15T19:47:34.510" v="269" actId="20577"/>
        <pc:sldMkLst>
          <pc:docMk/>
          <pc:sldMk cId="3633937886" sldId="322"/>
        </pc:sldMkLst>
        <pc:spChg chg="mod">
          <ac:chgData name="Émilie Breton-Gagnon" userId="1a711026-8f6e-40ae-be0f-beaa16baadca" providerId="ADAL" clId="{77AC0586-8AA2-4672-90DD-1F3819739575}" dt="2025-07-11T18:08:59.877" v="177"/>
          <ac:spMkLst>
            <pc:docMk/>
            <pc:sldMk cId="3633937886" sldId="322"/>
            <ac:spMk id="8" creationId="{D9D64365-9755-68E7-F0D7-08E458DF844C}"/>
          </ac:spMkLst>
        </pc:spChg>
        <pc:spChg chg="mod">
          <ac:chgData name="Émilie Breton-Gagnon" userId="1a711026-8f6e-40ae-be0f-beaa16baadca" providerId="ADAL" clId="{77AC0586-8AA2-4672-90DD-1F3819739575}" dt="2025-07-11T18:08:59.877" v="177"/>
          <ac:spMkLst>
            <pc:docMk/>
            <pc:sldMk cId="3633937886" sldId="322"/>
            <ac:spMk id="9" creationId="{1B2DD6CA-6381-370A-92C1-33B77A1047D7}"/>
          </ac:spMkLst>
        </pc:spChg>
        <pc:spChg chg="mod">
          <ac:chgData name="Émilie Breton-Gagnon" userId="1a711026-8f6e-40ae-be0f-beaa16baadca" providerId="ADAL" clId="{77AC0586-8AA2-4672-90DD-1F3819739575}" dt="2025-07-11T18:08:59.877" v="177"/>
          <ac:spMkLst>
            <pc:docMk/>
            <pc:sldMk cId="3633937886" sldId="322"/>
            <ac:spMk id="11" creationId="{83646718-5659-EE69-35F8-19B59D1CB323}"/>
          </ac:spMkLst>
        </pc:spChg>
        <pc:spChg chg="mod">
          <ac:chgData name="Émilie Breton-Gagnon" userId="1a711026-8f6e-40ae-be0f-beaa16baadca" providerId="ADAL" clId="{77AC0586-8AA2-4672-90DD-1F3819739575}" dt="2025-07-11T18:09:06.902" v="181" actId="1038"/>
          <ac:spMkLst>
            <pc:docMk/>
            <pc:sldMk cId="3633937886" sldId="322"/>
            <ac:spMk id="12" creationId="{34F9C13D-1DFA-619A-6DCF-B79B104C4CAE}"/>
          </ac:spMkLst>
        </pc:spChg>
        <pc:spChg chg="add del mod">
          <ac:chgData name="Émilie Breton-Gagnon" userId="1a711026-8f6e-40ae-be0f-beaa16baadca" providerId="ADAL" clId="{77AC0586-8AA2-4672-90DD-1F3819739575}" dt="2025-07-15T19:47:28.757" v="268" actId="478"/>
          <ac:spMkLst>
            <pc:docMk/>
            <pc:sldMk cId="3633937886" sldId="322"/>
            <ac:spMk id="13" creationId="{9630E1D0-5D3A-EC28-45CC-A6F1FE5C58FA}"/>
          </ac:spMkLst>
        </pc:spChg>
        <pc:grpChg chg="add mod">
          <ac:chgData name="Émilie Breton-Gagnon" userId="1a711026-8f6e-40ae-be0f-beaa16baadca" providerId="ADAL" clId="{77AC0586-8AA2-4672-90DD-1F3819739575}" dt="2025-07-11T18:08:59.877" v="177"/>
          <ac:grpSpMkLst>
            <pc:docMk/>
            <pc:sldMk cId="3633937886" sldId="322"/>
            <ac:grpSpMk id="7" creationId="{355306D3-7841-4B6B-1CB3-F82515250E32}"/>
          </ac:grpSpMkLst>
        </pc:grpChg>
        <pc:grpChg chg="add mod">
          <ac:chgData name="Émilie Breton-Gagnon" userId="1a711026-8f6e-40ae-be0f-beaa16baadca" providerId="ADAL" clId="{77AC0586-8AA2-4672-90DD-1F3819739575}" dt="2025-07-11T18:08:59.877" v="177"/>
          <ac:grpSpMkLst>
            <pc:docMk/>
            <pc:sldMk cId="3633937886" sldId="322"/>
            <ac:grpSpMk id="10" creationId="{45BEC2D7-0F70-71CE-543E-C940EF90EE48}"/>
          </ac:grpSpMkLst>
        </pc:grpChg>
        <pc:picChg chg="add mod">
          <ac:chgData name="Émilie Breton-Gagnon" userId="1a711026-8f6e-40ae-be0f-beaa16baadca" providerId="ADAL" clId="{77AC0586-8AA2-4672-90DD-1F3819739575}" dt="2025-07-11T18:05:13.751" v="130" actId="1076"/>
          <ac:picMkLst>
            <pc:docMk/>
            <pc:sldMk cId="3633937886" sldId="322"/>
            <ac:picMk id="6" creationId="{C60A7015-AB37-5BFB-DEB4-5212D978B972}"/>
          </ac:picMkLst>
        </pc:picChg>
      </pc:sldChg>
      <pc:sldChg chg="del">
        <pc:chgData name="Émilie Breton-Gagnon" userId="1a711026-8f6e-40ae-be0f-beaa16baadca" providerId="ADAL" clId="{77AC0586-8AA2-4672-90DD-1F3819739575}" dt="2025-07-11T17:55:02.371" v="14" actId="47"/>
        <pc:sldMkLst>
          <pc:docMk/>
          <pc:sldMk cId="3887990546" sldId="322"/>
        </pc:sldMkLst>
      </pc:sldChg>
      <pc:sldChg chg="addSp delSp modSp new mod">
        <pc:chgData name="Émilie Breton-Gagnon" userId="1a711026-8f6e-40ae-be0f-beaa16baadca" providerId="ADAL" clId="{77AC0586-8AA2-4672-90DD-1F3819739575}" dt="2025-07-11T18:07:47.163" v="154"/>
        <pc:sldMkLst>
          <pc:docMk/>
          <pc:sldMk cId="3999816410" sldId="323"/>
        </pc:sldMkLst>
        <pc:spChg chg="mod">
          <ac:chgData name="Émilie Breton-Gagnon" userId="1a711026-8f6e-40ae-be0f-beaa16baadca" providerId="ADAL" clId="{77AC0586-8AA2-4672-90DD-1F3819739575}" dt="2025-07-11T18:07:47.163" v="154"/>
          <ac:spMkLst>
            <pc:docMk/>
            <pc:sldMk cId="3999816410" sldId="323"/>
            <ac:spMk id="13" creationId="{2745198A-D777-29E6-0411-1877723CD1C9}"/>
          </ac:spMkLst>
        </pc:spChg>
        <pc:spChg chg="mod">
          <ac:chgData name="Émilie Breton-Gagnon" userId="1a711026-8f6e-40ae-be0f-beaa16baadca" providerId="ADAL" clId="{77AC0586-8AA2-4672-90DD-1F3819739575}" dt="2025-07-11T18:07:47.163" v="154"/>
          <ac:spMkLst>
            <pc:docMk/>
            <pc:sldMk cId="3999816410" sldId="323"/>
            <ac:spMk id="14" creationId="{D1EE4E0D-34EA-5B23-111C-18B0C5E9E4C5}"/>
          </ac:spMkLst>
        </pc:spChg>
        <pc:spChg chg="mod">
          <ac:chgData name="Émilie Breton-Gagnon" userId="1a711026-8f6e-40ae-be0f-beaa16baadca" providerId="ADAL" clId="{77AC0586-8AA2-4672-90DD-1F3819739575}" dt="2025-07-11T18:07:47.163" v="154"/>
          <ac:spMkLst>
            <pc:docMk/>
            <pc:sldMk cId="3999816410" sldId="323"/>
            <ac:spMk id="16" creationId="{8A9944DD-6FB5-A14F-AF90-D834E22F5594}"/>
          </ac:spMkLst>
        </pc:spChg>
        <pc:spChg chg="mod">
          <ac:chgData name="Émilie Breton-Gagnon" userId="1a711026-8f6e-40ae-be0f-beaa16baadca" providerId="ADAL" clId="{77AC0586-8AA2-4672-90DD-1F3819739575}" dt="2025-07-11T18:07:47.163" v="154"/>
          <ac:spMkLst>
            <pc:docMk/>
            <pc:sldMk cId="3999816410" sldId="323"/>
            <ac:spMk id="17" creationId="{72DCFD10-CA98-507B-D8B4-5352AA612E36}"/>
          </ac:spMkLst>
        </pc:spChg>
        <pc:grpChg chg="add mod">
          <ac:chgData name="Émilie Breton-Gagnon" userId="1a711026-8f6e-40ae-be0f-beaa16baadca" providerId="ADAL" clId="{77AC0586-8AA2-4672-90DD-1F3819739575}" dt="2025-07-11T18:07:47.163" v="154"/>
          <ac:grpSpMkLst>
            <pc:docMk/>
            <pc:sldMk cId="3999816410" sldId="323"/>
            <ac:grpSpMk id="12" creationId="{6B701E42-9F95-4731-D137-3E4A2A899DC8}"/>
          </ac:grpSpMkLst>
        </pc:grpChg>
        <pc:grpChg chg="add mod">
          <ac:chgData name="Émilie Breton-Gagnon" userId="1a711026-8f6e-40ae-be0f-beaa16baadca" providerId="ADAL" clId="{77AC0586-8AA2-4672-90DD-1F3819739575}" dt="2025-07-11T18:07:47.163" v="154"/>
          <ac:grpSpMkLst>
            <pc:docMk/>
            <pc:sldMk cId="3999816410" sldId="323"/>
            <ac:grpSpMk id="15" creationId="{C5749853-2436-AFE5-36BC-F1C85F902656}"/>
          </ac:grpSpMkLst>
        </pc:grpChg>
        <pc:picChg chg="add mod">
          <ac:chgData name="Émilie Breton-Gagnon" userId="1a711026-8f6e-40ae-be0f-beaa16baadca" providerId="ADAL" clId="{77AC0586-8AA2-4672-90DD-1F3819739575}" dt="2025-07-11T18:03:09.924" v="95" actId="1076"/>
          <ac:picMkLst>
            <pc:docMk/>
            <pc:sldMk cId="3999816410" sldId="323"/>
            <ac:picMk id="5" creationId="{E123B786-CB45-2549-ECD5-7B669C0AF83D}"/>
          </ac:picMkLst>
        </pc:picChg>
      </pc:sldChg>
      <pc:sldChg chg="addSp delSp modSp new mod">
        <pc:chgData name="Émilie Breton-Gagnon" userId="1a711026-8f6e-40ae-be0f-beaa16baadca" providerId="ADAL" clId="{77AC0586-8AA2-4672-90DD-1F3819739575}" dt="2025-07-15T19:48:50.747" v="289" actId="1035"/>
        <pc:sldMkLst>
          <pc:docMk/>
          <pc:sldMk cId="3799041372" sldId="324"/>
        </pc:sldMkLst>
        <pc:spChg chg="del">
          <ac:chgData name="Émilie Breton-Gagnon" userId="1a711026-8f6e-40ae-be0f-beaa16baadca" providerId="ADAL" clId="{77AC0586-8AA2-4672-90DD-1F3819739575}" dt="2025-07-15T19:39:36.306" v="201" actId="478"/>
          <ac:spMkLst>
            <pc:docMk/>
            <pc:sldMk cId="3799041372" sldId="324"/>
            <ac:spMk id="2" creationId="{734C1F60-48AD-3587-B2F3-57A246326EBE}"/>
          </ac:spMkLst>
        </pc:spChg>
        <pc:spChg chg="del">
          <ac:chgData name="Émilie Breton-Gagnon" userId="1a711026-8f6e-40ae-be0f-beaa16baadca" providerId="ADAL" clId="{77AC0586-8AA2-4672-90DD-1F3819739575}" dt="2025-07-15T19:39:38.182" v="202" actId="478"/>
          <ac:spMkLst>
            <pc:docMk/>
            <pc:sldMk cId="3799041372" sldId="324"/>
            <ac:spMk id="3" creationId="{8763BD15-2A94-0A49-8B9E-4CD012D88DEF}"/>
          </ac:spMkLst>
        </pc:spChg>
        <pc:spChg chg="del">
          <ac:chgData name="Émilie Breton-Gagnon" userId="1a711026-8f6e-40ae-be0f-beaa16baadca" providerId="ADAL" clId="{77AC0586-8AA2-4672-90DD-1F3819739575}" dt="2025-07-15T19:39:32.227" v="199" actId="478"/>
          <ac:spMkLst>
            <pc:docMk/>
            <pc:sldMk cId="3799041372" sldId="324"/>
            <ac:spMk id="4" creationId="{C738E067-FE33-72E3-2559-0B9D388EC5AD}"/>
          </ac:spMkLst>
        </pc:spChg>
        <pc:spChg chg="add mod">
          <ac:chgData name="Émilie Breton-Gagnon" userId="1a711026-8f6e-40ae-be0f-beaa16baadca" providerId="ADAL" clId="{77AC0586-8AA2-4672-90DD-1F3819739575}" dt="2025-07-15T19:48:50.747" v="289" actId="1035"/>
          <ac:spMkLst>
            <pc:docMk/>
            <pc:sldMk cId="3799041372" sldId="324"/>
            <ac:spMk id="5" creationId="{B311D1AC-3893-D437-E4D7-A38A2761A393}"/>
          </ac:spMkLst>
        </pc:spChg>
        <pc:spChg chg="mod">
          <ac:chgData name="Émilie Breton-Gagnon" userId="1a711026-8f6e-40ae-be0f-beaa16baadca" providerId="ADAL" clId="{77AC0586-8AA2-4672-90DD-1F3819739575}" dt="2025-07-15T19:47:38.735" v="270"/>
          <ac:spMkLst>
            <pc:docMk/>
            <pc:sldMk cId="3799041372" sldId="324"/>
            <ac:spMk id="15" creationId="{D6EAED11-0E48-F042-2A2D-4AE7CB952559}"/>
          </ac:spMkLst>
        </pc:spChg>
        <pc:spChg chg="mod">
          <ac:chgData name="Émilie Breton-Gagnon" userId="1a711026-8f6e-40ae-be0f-beaa16baadca" providerId="ADAL" clId="{77AC0586-8AA2-4672-90DD-1F3819739575}" dt="2025-07-15T19:47:38.735" v="270"/>
          <ac:spMkLst>
            <pc:docMk/>
            <pc:sldMk cId="3799041372" sldId="324"/>
            <ac:spMk id="16" creationId="{6A7DBFB6-09DA-C649-E958-5BA0E841AA58}"/>
          </ac:spMkLst>
        </pc:spChg>
        <pc:spChg chg="mod">
          <ac:chgData name="Émilie Breton-Gagnon" userId="1a711026-8f6e-40ae-be0f-beaa16baadca" providerId="ADAL" clId="{77AC0586-8AA2-4672-90DD-1F3819739575}" dt="2025-07-15T19:47:38.735" v="270"/>
          <ac:spMkLst>
            <pc:docMk/>
            <pc:sldMk cId="3799041372" sldId="324"/>
            <ac:spMk id="18" creationId="{D5C19A08-BA70-84EF-3B62-9EDD9E10F4C8}"/>
          </ac:spMkLst>
        </pc:spChg>
        <pc:spChg chg="mod">
          <ac:chgData name="Émilie Breton-Gagnon" userId="1a711026-8f6e-40ae-be0f-beaa16baadca" providerId="ADAL" clId="{77AC0586-8AA2-4672-90DD-1F3819739575}" dt="2025-07-15T19:47:47.449" v="280" actId="1038"/>
          <ac:spMkLst>
            <pc:docMk/>
            <pc:sldMk cId="3799041372" sldId="324"/>
            <ac:spMk id="19" creationId="{85C40887-1A93-432E-4702-F12C60E7C3E1}"/>
          </ac:spMkLst>
        </pc:spChg>
        <pc:grpChg chg="add mod">
          <ac:chgData name="Émilie Breton-Gagnon" userId="1a711026-8f6e-40ae-be0f-beaa16baadca" providerId="ADAL" clId="{77AC0586-8AA2-4672-90DD-1F3819739575}" dt="2025-07-15T19:47:38.735" v="270"/>
          <ac:grpSpMkLst>
            <pc:docMk/>
            <pc:sldMk cId="3799041372" sldId="324"/>
            <ac:grpSpMk id="14" creationId="{5F0A7B97-A417-E6E6-7929-D9CC1F8C07FB}"/>
          </ac:grpSpMkLst>
        </pc:grpChg>
        <pc:grpChg chg="add mod">
          <ac:chgData name="Émilie Breton-Gagnon" userId="1a711026-8f6e-40ae-be0f-beaa16baadca" providerId="ADAL" clId="{77AC0586-8AA2-4672-90DD-1F3819739575}" dt="2025-07-15T19:47:38.735" v="270"/>
          <ac:grpSpMkLst>
            <pc:docMk/>
            <pc:sldMk cId="3799041372" sldId="324"/>
            <ac:grpSpMk id="17" creationId="{0B91933F-F4D2-D932-CAF8-DCB461F27C0D}"/>
          </ac:grpSpMkLst>
        </pc:grpChg>
        <pc:picChg chg="add mod">
          <ac:chgData name="Émilie Breton-Gagnon" userId="1a711026-8f6e-40ae-be0f-beaa16baadca" providerId="ADAL" clId="{77AC0586-8AA2-4672-90DD-1F3819739575}" dt="2025-07-15T19:47:12.987" v="265" actId="1076"/>
          <ac:picMkLst>
            <pc:docMk/>
            <pc:sldMk cId="3799041372" sldId="324"/>
            <ac:picMk id="6" creationId="{ADBC2006-EF16-D180-A39A-13CD5AD30DBB}"/>
          </ac:picMkLst>
        </pc:picChg>
        <pc:picChg chg="add mod">
          <ac:chgData name="Émilie Breton-Gagnon" userId="1a711026-8f6e-40ae-be0f-beaa16baadca" providerId="ADAL" clId="{77AC0586-8AA2-4672-90DD-1F3819739575}" dt="2025-07-15T19:47:15.210" v="266" actId="1076"/>
          <ac:picMkLst>
            <pc:docMk/>
            <pc:sldMk cId="3799041372" sldId="324"/>
            <ac:picMk id="7" creationId="{CDE636F5-844A-4884-1B5C-9B9D6C4FF659}"/>
          </ac:picMkLst>
        </pc:picChg>
        <pc:picChg chg="add mod">
          <ac:chgData name="Émilie Breton-Gagnon" userId="1a711026-8f6e-40ae-be0f-beaa16baadca" providerId="ADAL" clId="{77AC0586-8AA2-4672-90DD-1F3819739575}" dt="2025-07-15T19:47:54.207" v="282" actId="1037"/>
          <ac:picMkLst>
            <pc:docMk/>
            <pc:sldMk cId="3799041372" sldId="324"/>
            <ac:picMk id="8" creationId="{58FDAF3E-C671-F415-3ECE-81E5170ACD1A}"/>
          </ac:picMkLst>
        </pc:picChg>
        <pc:picChg chg="add mod">
          <ac:chgData name="Émilie Breton-Gagnon" userId="1a711026-8f6e-40ae-be0f-beaa16baadca" providerId="ADAL" clId="{77AC0586-8AA2-4672-90DD-1F3819739575}" dt="2025-07-15T19:47:10.874" v="264" actId="1076"/>
          <ac:picMkLst>
            <pc:docMk/>
            <pc:sldMk cId="3799041372" sldId="324"/>
            <ac:picMk id="9" creationId="{03CFAF8E-8A34-205C-081A-5B883592B914}"/>
          </ac:picMkLst>
        </pc:picChg>
        <pc:picChg chg="add mod">
          <ac:chgData name="Émilie Breton-Gagnon" userId="1a711026-8f6e-40ae-be0f-beaa16baadca" providerId="ADAL" clId="{77AC0586-8AA2-4672-90DD-1F3819739575}" dt="2025-07-15T19:46:53.177" v="261" actId="1076"/>
          <ac:picMkLst>
            <pc:docMk/>
            <pc:sldMk cId="3799041372" sldId="324"/>
            <ac:picMk id="10" creationId="{6F7A952C-643D-6B69-6913-3CF672F4010A}"/>
          </ac:picMkLst>
        </pc:picChg>
        <pc:picChg chg="add mod">
          <ac:chgData name="Émilie Breton-Gagnon" userId="1a711026-8f6e-40ae-be0f-beaa16baadca" providerId="ADAL" clId="{77AC0586-8AA2-4672-90DD-1F3819739575}" dt="2025-07-15T19:47:06.959" v="263" actId="1076"/>
          <ac:picMkLst>
            <pc:docMk/>
            <pc:sldMk cId="3799041372" sldId="324"/>
            <ac:picMk id="11" creationId="{03334027-5C44-006C-EA05-7B931BACC946}"/>
          </ac:picMkLst>
        </pc:picChg>
        <pc:picChg chg="add mod">
          <ac:chgData name="Émilie Breton-Gagnon" userId="1a711026-8f6e-40ae-be0f-beaa16baadca" providerId="ADAL" clId="{77AC0586-8AA2-4672-90DD-1F3819739575}" dt="2025-07-15T19:47:03.602" v="262" actId="1076"/>
          <ac:picMkLst>
            <pc:docMk/>
            <pc:sldMk cId="3799041372" sldId="324"/>
            <ac:picMk id="12" creationId="{35214717-77C5-0207-0D73-EA87C52FF463}"/>
          </ac:picMkLst>
        </pc:picChg>
        <pc:picChg chg="add mod">
          <ac:chgData name="Émilie Breton-Gagnon" userId="1a711026-8f6e-40ae-be0f-beaa16baadca" providerId="ADAL" clId="{77AC0586-8AA2-4672-90DD-1F3819739575}" dt="2025-07-15T19:47:03.602" v="262" actId="1076"/>
          <ac:picMkLst>
            <pc:docMk/>
            <pc:sldMk cId="3799041372" sldId="324"/>
            <ac:picMk id="13" creationId="{7DF03D92-E6BF-6011-B7B6-E1FB13317F11}"/>
          </ac:picMkLst>
        </pc:picChg>
      </pc:sldChg>
      <pc:sldMasterChg chg="delSldLayout">
        <pc:chgData name="Émilie Breton-Gagnon" userId="1a711026-8f6e-40ae-be0f-beaa16baadca" providerId="ADAL" clId="{77AC0586-8AA2-4672-90DD-1F3819739575}" dt="2025-07-11T18:11:33.988" v="197" actId="47"/>
        <pc:sldMasterMkLst>
          <pc:docMk/>
          <pc:sldMasterMk cId="2532891818" sldId="2147483734"/>
        </pc:sldMasterMkLst>
        <pc:sldLayoutChg chg="del">
          <pc:chgData name="Émilie Breton-Gagnon" userId="1a711026-8f6e-40ae-be0f-beaa16baadca" providerId="ADAL" clId="{77AC0586-8AA2-4672-90DD-1F3819739575}" dt="2025-07-11T18:11:33.988" v="197" actId="47"/>
          <pc:sldLayoutMkLst>
            <pc:docMk/>
            <pc:sldMasterMk cId="2532891818" sldId="2147483734"/>
            <pc:sldLayoutMk cId="1573159539" sldId="214748377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6C07516-AF59-0EE0-E9DE-8EA7FA201D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7704F51-E887-B11B-8D11-C8DFAD4BDB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34AED-70A5-4615-A5EF-3342A541457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E5961F-1F89-5F4A-1B97-3ED0C8E2D0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F587A5-6598-2DA5-CA09-B19868CF42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8E2CA-1E14-4666-B34F-0C1A01AB024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9623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E0115-DEB1-44D0-A32E-558E564212E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E018A-E226-473D-ACB5-D77CD228883D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82110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99418F-BE69-42C7-A8B8-9A41B11CB130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61017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E018A-E226-473D-ACB5-D77CD228883D}" type="slidenum">
              <a:rPr lang="fr-CA" smtClean="0"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9214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Que remarquez-vous sur ces photos? Trouvez-vous qu’elles ressemblent aux</a:t>
            </a:r>
          </a:p>
          <a:p>
            <a:r>
              <a:rPr lang="fr-C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images de gens qui bougent que nous voyons habituellement? Qu’est-ce qui vous</a:t>
            </a:r>
          </a:p>
          <a:p>
            <a:r>
              <a:rPr lang="fr-CA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semble différent?</a:t>
            </a:r>
            <a:endParaRPr lang="fr-CA" dirty="0"/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8E018A-E226-473D-ACB5-D77CD228883D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44226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svg"/><Relationship Id="rId18" Type="http://schemas.openxmlformats.org/officeDocument/2006/relationships/hyperlink" Target="https://www.tiktok.com/@groupeequilibre" TargetMode="External"/><Relationship Id="rId3" Type="http://schemas.openxmlformats.org/officeDocument/2006/relationships/tags" Target="../tags/tag3.xml"/><Relationship Id="rId7" Type="http://schemas.openxmlformats.org/officeDocument/2006/relationships/hyperlink" Target="https://www.youtube.com/user/GroupeEquiLibre" TargetMode="External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openxmlformats.org/officeDocument/2006/relationships/tags" Target="../tags/tag2.xml"/><Relationship Id="rId16" Type="http://schemas.openxmlformats.org/officeDocument/2006/relationships/image" Target="../media/image1.png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5.xml"/><Relationship Id="rId11" Type="http://schemas.openxmlformats.org/officeDocument/2006/relationships/hyperlink" Target="https://www.instagram.com/groupeequilibre/" TargetMode="External"/><Relationship Id="rId5" Type="http://schemas.openxmlformats.org/officeDocument/2006/relationships/tags" Target="../tags/tag5.xml"/><Relationship Id="rId15" Type="http://schemas.openxmlformats.org/officeDocument/2006/relationships/image" Target="../media/image14.svg"/><Relationship Id="rId10" Type="http://schemas.openxmlformats.org/officeDocument/2006/relationships/hyperlink" Target="https://www.linkedin.com/company/groupeequilibre/" TargetMode="External"/><Relationship Id="rId19" Type="http://schemas.openxmlformats.org/officeDocument/2006/relationships/image" Target="../media/image16.png"/><Relationship Id="rId4" Type="http://schemas.openxmlformats.org/officeDocument/2006/relationships/tags" Target="../tags/tag4.xml"/><Relationship Id="rId9" Type="http://schemas.openxmlformats.org/officeDocument/2006/relationships/hyperlink" Target="https://www.facebook.com/GroupeEquiLibre" TargetMode="External"/><Relationship Id="rId14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hyperlink" Target="https://www.facebook.com/GroupeEquiLibre" TargetMode="External"/><Relationship Id="rId18" Type="http://schemas.openxmlformats.org/officeDocument/2006/relationships/hyperlink" Target="https://www.tiktok.com/@groupeequilibre" TargetMode="External"/><Relationship Id="rId3" Type="http://schemas.openxmlformats.org/officeDocument/2006/relationships/tags" Target="../tags/tag8.xml"/><Relationship Id="rId7" Type="http://schemas.openxmlformats.org/officeDocument/2006/relationships/image" Target="../media/image17.png"/><Relationship Id="rId12" Type="http://schemas.openxmlformats.org/officeDocument/2006/relationships/image" Target="../media/image15.png"/><Relationship Id="rId17" Type="http://schemas.openxmlformats.org/officeDocument/2006/relationships/hyperlink" Target="https://www.youtube.com/user/GroupeEquiLibre" TargetMode="External"/><Relationship Id="rId2" Type="http://schemas.openxmlformats.org/officeDocument/2006/relationships/tags" Target="../tags/tag7.xml"/><Relationship Id="rId16" Type="http://schemas.openxmlformats.org/officeDocument/2006/relationships/hyperlink" Target="https://www.linkedin.com/company/groupeequilibre/" TargetMode="Externa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5.xml"/><Relationship Id="rId11" Type="http://schemas.openxmlformats.org/officeDocument/2006/relationships/image" Target="../media/image1.png"/><Relationship Id="rId5" Type="http://schemas.openxmlformats.org/officeDocument/2006/relationships/tags" Target="../tags/tag10.xml"/><Relationship Id="rId15" Type="http://schemas.openxmlformats.org/officeDocument/2006/relationships/hyperlink" Target="https://www.instagram.com/groupeequilibre/" TargetMode="External"/><Relationship Id="rId10" Type="http://schemas.openxmlformats.org/officeDocument/2006/relationships/image" Target="../media/image20.svg"/><Relationship Id="rId19" Type="http://schemas.openxmlformats.org/officeDocument/2006/relationships/image" Target="../media/image16.png"/><Relationship Id="rId4" Type="http://schemas.openxmlformats.org/officeDocument/2006/relationships/tags" Target="../tags/tag9.xml"/><Relationship Id="rId9" Type="http://schemas.openxmlformats.org/officeDocument/2006/relationships/image" Target="../media/image19.png"/><Relationship Id="rId1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hyperlink" Target="https://www.linkedin.com/company/groupeequilibre/" TargetMode="External"/><Relationship Id="rId18" Type="http://schemas.openxmlformats.org/officeDocument/2006/relationships/hyperlink" Target="https://www.instagram.com/groupeequilibre/" TargetMode="External"/><Relationship Id="rId3" Type="http://schemas.openxmlformats.org/officeDocument/2006/relationships/tags" Target="../tags/tag13.xml"/><Relationship Id="rId7" Type="http://schemas.openxmlformats.org/officeDocument/2006/relationships/image" Target="../media/image21.png"/><Relationship Id="rId12" Type="http://schemas.openxmlformats.org/officeDocument/2006/relationships/image" Target="../media/image15.png"/><Relationship Id="rId17" Type="http://schemas.openxmlformats.org/officeDocument/2006/relationships/hyperlink" Target="https://www.youtube.com/user/GroupeEquiLibre" TargetMode="External"/><Relationship Id="rId2" Type="http://schemas.openxmlformats.org/officeDocument/2006/relationships/tags" Target="../tags/tag12.xml"/><Relationship Id="rId16" Type="http://schemas.openxmlformats.org/officeDocument/2006/relationships/image" Target="../media/image16.png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5.xml"/><Relationship Id="rId11" Type="http://schemas.openxmlformats.org/officeDocument/2006/relationships/image" Target="../media/image1.png"/><Relationship Id="rId5" Type="http://schemas.openxmlformats.org/officeDocument/2006/relationships/tags" Target="../tags/tag15.xml"/><Relationship Id="rId15" Type="http://schemas.openxmlformats.org/officeDocument/2006/relationships/hyperlink" Target="https://www.tiktok.com/@groupeequilibre" TargetMode="External"/><Relationship Id="rId10" Type="http://schemas.openxmlformats.org/officeDocument/2006/relationships/image" Target="../media/image7.svg"/><Relationship Id="rId19" Type="http://schemas.openxmlformats.org/officeDocument/2006/relationships/hyperlink" Target="https://www.facebook.com/GroupeEquiLibre" TargetMode="External"/><Relationship Id="rId4" Type="http://schemas.openxmlformats.org/officeDocument/2006/relationships/tags" Target="../tags/tag14.xml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05732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40969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D205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Date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8021166A-25E4-2EFC-0B08-40F265A718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9728A9C3-9C78-20B1-0C1F-A793CCC7DFAB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latin typeface="+mn-lt"/>
              </a:rPr>
              <a:t>Tous droits réservés © ÉquiLibre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CB0088D-66C5-E576-F578-B03F3173A7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fr-FR" dirty="0"/>
              <a:t>Date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59403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4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3D205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0D217414-BEEF-795A-8771-AA9A7A4DD27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3D205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788C5F36-BB09-CCC7-8923-568D4A1BB8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5517" y="419710"/>
            <a:ext cx="1258558" cy="1061908"/>
          </a:xfrm>
          <a:prstGeom prst="rect">
            <a:avLst/>
          </a:prstGeom>
        </p:spPr>
      </p:pic>
      <p:pic>
        <p:nvPicPr>
          <p:cNvPr id="30" name="Image 2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757AE85D-5074-A39F-3F32-4B13DB95A4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68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5">
    <p:bg>
      <p:bgPr>
        <a:solidFill>
          <a:srgbClr val="006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B0D7EC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B0D7E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B0D7EC"/>
                </a:solidFill>
              </a:defRPr>
            </a:lvl1pPr>
          </a:lstStyle>
          <a:p>
            <a:fld id="{7858C41C-673F-4EFF-AB29-14469EDC1454}" type="slidenum">
              <a:rPr lang="fr-CA" smtClean="0"/>
              <a:pPr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CDAECD7F-9B73-4C68-9F25-2D4FBC1B79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EF145B9B-22B1-DA6F-22EB-9CE794EA24F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A5DFE3"/>
                </a:solidFill>
                <a:latin typeface="+mn-lt"/>
              </a:rPr>
              <a:t>Tous droits réservés © ÉquiLibre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27FDD03-EC7A-93D6-E6BB-9ED6429B8A81}"/>
              </a:ext>
            </a:extLst>
          </p:cNvPr>
          <p:cNvGrpSpPr/>
          <p:nvPr userDrawn="1"/>
        </p:nvGrpSpPr>
        <p:grpSpPr>
          <a:xfrm>
            <a:off x="865517" y="736650"/>
            <a:ext cx="721042" cy="706388"/>
            <a:chOff x="4075579" y="5385266"/>
            <a:chExt cx="721042" cy="706388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DA32D1FD-03C5-E927-5947-5E3F37EB7C45}"/>
                </a:ext>
              </a:extLst>
            </p:cNvPr>
            <p:cNvSpPr/>
            <p:nvPr/>
          </p:nvSpPr>
          <p:spPr>
            <a:xfrm>
              <a:off x="4243950" y="5808461"/>
              <a:ext cx="534954" cy="283193"/>
            </a:xfrm>
            <a:custGeom>
              <a:avLst/>
              <a:gdLst>
                <a:gd name="connsiteX0" fmla="*/ 411 w 534954"/>
                <a:gd name="connsiteY0" fmla="*/ 222694 h 283193"/>
                <a:gd name="connsiteX1" fmla="*/ 525905 w 534954"/>
                <a:gd name="connsiteY1" fmla="*/ 53912 h 283193"/>
                <a:gd name="connsiteX2" fmla="*/ 534954 w 534954"/>
                <a:gd name="connsiteY2" fmla="*/ 0 h 283193"/>
                <a:gd name="connsiteX3" fmla="*/ 48227 w 534954"/>
                <a:gd name="connsiteY3" fmla="*/ 110585 h 283193"/>
                <a:gd name="connsiteX4" fmla="*/ 316 w 534954"/>
                <a:gd name="connsiteY4" fmla="*/ 222790 h 28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54" h="283193">
                  <a:moveTo>
                    <a:pt x="411" y="222694"/>
                  </a:moveTo>
                  <a:cubicBezTo>
                    <a:pt x="106996" y="313087"/>
                    <a:pt x="417035" y="334613"/>
                    <a:pt x="525905" y="53912"/>
                  </a:cubicBezTo>
                  <a:lnTo>
                    <a:pt x="534954" y="0"/>
                  </a:lnTo>
                  <a:lnTo>
                    <a:pt x="48227" y="110585"/>
                  </a:lnTo>
                  <a:cubicBezTo>
                    <a:pt x="48227" y="110585"/>
                    <a:pt x="-4542" y="218694"/>
                    <a:pt x="316" y="222790"/>
                  </a:cubicBezTo>
                  <a:close/>
                </a:path>
              </a:pathLst>
            </a:custGeom>
            <a:solidFill>
              <a:srgbClr val="4C5C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4CF97A8C-21F6-3092-7B83-22B364EADCA1}"/>
                </a:ext>
              </a:extLst>
            </p:cNvPr>
            <p:cNvSpPr/>
            <p:nvPr/>
          </p:nvSpPr>
          <p:spPr>
            <a:xfrm>
              <a:off x="4075579" y="5385361"/>
              <a:ext cx="721042" cy="701040"/>
            </a:xfrm>
            <a:custGeom>
              <a:avLst/>
              <a:gdLst>
                <a:gd name="connsiteX0" fmla="*/ 7334 w 721042"/>
                <a:gd name="connsiteY0" fmla="*/ 267843 h 701040"/>
                <a:gd name="connsiteX1" fmla="*/ 0 w 721042"/>
                <a:gd name="connsiteY1" fmla="*/ 340519 h 701040"/>
                <a:gd name="connsiteX2" fmla="*/ 360521 w 721042"/>
                <a:gd name="connsiteY2" fmla="*/ 701040 h 701040"/>
                <a:gd name="connsiteX3" fmla="*/ 721043 w 721042"/>
                <a:gd name="connsiteY3" fmla="*/ 340519 h 701040"/>
                <a:gd name="connsiteX4" fmla="*/ 479203 w 721042"/>
                <a:gd name="connsiteY4" fmla="*/ 0 h 701040"/>
                <a:gd name="connsiteX5" fmla="*/ 7334 w 721042"/>
                <a:gd name="connsiteY5" fmla="*/ 267843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1042" h="701040">
                  <a:moveTo>
                    <a:pt x="7334" y="267843"/>
                  </a:moveTo>
                  <a:cubicBezTo>
                    <a:pt x="2572" y="291275"/>
                    <a:pt x="0" y="315659"/>
                    <a:pt x="0" y="340519"/>
                  </a:cubicBezTo>
                  <a:cubicBezTo>
                    <a:pt x="0" y="539687"/>
                    <a:pt x="161449" y="701040"/>
                    <a:pt x="360521" y="701040"/>
                  </a:cubicBezTo>
                  <a:cubicBezTo>
                    <a:pt x="559594" y="701040"/>
                    <a:pt x="721043" y="539591"/>
                    <a:pt x="721043" y="340519"/>
                  </a:cubicBezTo>
                  <a:cubicBezTo>
                    <a:pt x="721043" y="182975"/>
                    <a:pt x="619982" y="49054"/>
                    <a:pt x="479203" y="0"/>
                  </a:cubicBezTo>
                  <a:lnTo>
                    <a:pt x="7334" y="267843"/>
                  </a:lnTo>
                  <a:close/>
                </a:path>
              </a:pathLst>
            </a:custGeom>
            <a:solidFill>
              <a:srgbClr val="B0D7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730B4C11-0C35-F677-E948-2F00A3661F92}"/>
                </a:ext>
              </a:extLst>
            </p:cNvPr>
            <p:cNvSpPr/>
            <p:nvPr/>
          </p:nvSpPr>
          <p:spPr>
            <a:xfrm>
              <a:off x="4311760" y="5689094"/>
              <a:ext cx="248839" cy="210331"/>
            </a:xfrm>
            <a:custGeom>
              <a:avLst/>
              <a:gdLst>
                <a:gd name="connsiteX0" fmla="*/ 126912 w 248839"/>
                <a:gd name="connsiteY0" fmla="*/ 41358 h 210331"/>
                <a:gd name="connsiteX1" fmla="*/ 15279 w 248839"/>
                <a:gd name="connsiteY1" fmla="*/ 15640 h 210331"/>
                <a:gd name="connsiteX2" fmla="*/ 126912 w 248839"/>
                <a:gd name="connsiteY2" fmla="*/ 210331 h 210331"/>
                <a:gd name="connsiteX3" fmla="*/ 236544 w 248839"/>
                <a:gd name="connsiteY3" fmla="*/ 26308 h 210331"/>
                <a:gd name="connsiteX4" fmla="*/ 126912 w 248839"/>
                <a:gd name="connsiteY4" fmla="*/ 41262 h 21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839" h="210331">
                  <a:moveTo>
                    <a:pt x="126912" y="41358"/>
                  </a:moveTo>
                  <a:cubicBezTo>
                    <a:pt x="126912" y="41358"/>
                    <a:pt x="64332" y="-30937"/>
                    <a:pt x="15279" y="15640"/>
                  </a:cubicBezTo>
                  <a:cubicBezTo>
                    <a:pt x="-52444" y="79934"/>
                    <a:pt x="126912" y="210331"/>
                    <a:pt x="126912" y="210331"/>
                  </a:cubicBezTo>
                  <a:cubicBezTo>
                    <a:pt x="126912" y="210331"/>
                    <a:pt x="294837" y="85458"/>
                    <a:pt x="236544" y="26308"/>
                  </a:cubicBezTo>
                  <a:cubicBezTo>
                    <a:pt x="184538" y="-26556"/>
                    <a:pt x="126912" y="41262"/>
                    <a:pt x="126912" y="41262"/>
                  </a:cubicBezTo>
                  <a:close/>
                </a:path>
              </a:pathLst>
            </a:custGeom>
            <a:solidFill>
              <a:srgbClr val="FCF3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6D574EA-DBEB-4603-BB80-968D108D2987}"/>
                </a:ext>
              </a:extLst>
            </p:cNvPr>
            <p:cNvSpPr/>
            <p:nvPr/>
          </p:nvSpPr>
          <p:spPr>
            <a:xfrm>
              <a:off x="4079484" y="5553001"/>
              <a:ext cx="396620" cy="136845"/>
            </a:xfrm>
            <a:custGeom>
              <a:avLst/>
              <a:gdLst>
                <a:gd name="connsiteX0" fmla="*/ 0 w 396620"/>
                <a:gd name="connsiteY0" fmla="*/ 119539 h 136845"/>
                <a:gd name="connsiteX1" fmla="*/ 396621 w 396620"/>
                <a:gd name="connsiteY1" fmla="*/ 0 h 136845"/>
                <a:gd name="connsiteX2" fmla="*/ 50483 w 396620"/>
                <a:gd name="connsiteY2" fmla="*/ 73438 h 136845"/>
                <a:gd name="connsiteX3" fmla="*/ 3429 w 396620"/>
                <a:gd name="connsiteY3" fmla="*/ 100203 h 136845"/>
                <a:gd name="connsiteX4" fmla="*/ 0 w 396620"/>
                <a:gd name="connsiteY4" fmla="*/ 119539 h 13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20" h="136845">
                  <a:moveTo>
                    <a:pt x="0" y="119539"/>
                  </a:moveTo>
                  <a:cubicBezTo>
                    <a:pt x="0" y="119539"/>
                    <a:pt x="220980" y="203930"/>
                    <a:pt x="396621" y="0"/>
                  </a:cubicBezTo>
                  <a:lnTo>
                    <a:pt x="50483" y="73438"/>
                  </a:lnTo>
                  <a:lnTo>
                    <a:pt x="3429" y="100203"/>
                  </a:lnTo>
                  <a:cubicBezTo>
                    <a:pt x="3429" y="100203"/>
                    <a:pt x="952" y="113252"/>
                    <a:pt x="0" y="119539"/>
                  </a:cubicBezTo>
                  <a:close/>
                </a:path>
              </a:pathLst>
            </a:custGeom>
            <a:solidFill>
              <a:srgbClr val="4C5C6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4F041EFF-7468-9606-65D8-E36B4CDA0F90}"/>
                </a:ext>
              </a:extLst>
            </p:cNvPr>
            <p:cNvSpPr/>
            <p:nvPr/>
          </p:nvSpPr>
          <p:spPr>
            <a:xfrm>
              <a:off x="4082913" y="5385266"/>
              <a:ext cx="471977" cy="282185"/>
            </a:xfrm>
            <a:custGeom>
              <a:avLst/>
              <a:gdLst>
                <a:gd name="connsiteX0" fmla="*/ 0 w 471977"/>
                <a:gd name="connsiteY0" fmla="*/ 267938 h 282185"/>
                <a:gd name="connsiteX1" fmla="*/ 328041 w 471977"/>
                <a:gd name="connsiteY1" fmla="*/ 215265 h 282185"/>
                <a:gd name="connsiteX2" fmla="*/ 471964 w 471977"/>
                <a:gd name="connsiteY2" fmla="*/ 0 h 282185"/>
                <a:gd name="connsiteX3" fmla="*/ 0 w 471977"/>
                <a:gd name="connsiteY3" fmla="*/ 267938 h 28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977" h="282185">
                  <a:moveTo>
                    <a:pt x="0" y="267938"/>
                  </a:moveTo>
                  <a:cubicBezTo>
                    <a:pt x="0" y="267938"/>
                    <a:pt x="133922" y="323469"/>
                    <a:pt x="328041" y="215265"/>
                  </a:cubicBezTo>
                  <a:cubicBezTo>
                    <a:pt x="476345" y="132398"/>
                    <a:pt x="471964" y="0"/>
                    <a:pt x="471964" y="0"/>
                  </a:cubicBezTo>
                  <a:lnTo>
                    <a:pt x="0" y="267938"/>
                  </a:lnTo>
                  <a:close/>
                </a:path>
              </a:pathLst>
            </a:custGeom>
            <a:solidFill>
              <a:srgbClr val="0062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</p:grpSp>
    </p:spTree>
    <p:extLst>
      <p:ext uri="{BB962C8B-B14F-4D97-AF65-F5344CB8AC3E}">
        <p14:creationId xmlns:p14="http://schemas.microsoft.com/office/powerpoint/2010/main" val="2244049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6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6280"/>
                </a:solidFill>
                <a:latin typeface="Montserrat Black" panose="00000A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628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EF145B9B-22B1-DA6F-22EB-9CE794EA24F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12" name="Image 11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315DDAFB-E874-0E6A-8296-9E711B6A5C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B6EFF0D8-15E8-5238-3EC0-D0023D94D6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1850" y="471488"/>
            <a:ext cx="3038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08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  <a:lvl2pPr>
              <a:defRPr>
                <a:solidFill>
                  <a:srgbClr val="3D2056"/>
                </a:solidFill>
              </a:defRPr>
            </a:lvl2pPr>
            <a:lvl3pPr>
              <a:defRPr>
                <a:solidFill>
                  <a:srgbClr val="3D2056"/>
                </a:solidFill>
              </a:defRPr>
            </a:lvl3pPr>
            <a:lvl4pPr>
              <a:defRPr>
                <a:solidFill>
                  <a:srgbClr val="3D2056"/>
                </a:solidFill>
              </a:defRPr>
            </a:lvl4pPr>
            <a:lvl5pPr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A5F5BB7A-E863-CDDF-F26A-C638259B7984}"/>
              </a:ext>
            </a:extLst>
          </p:cNvPr>
          <p:cNvSpPr txBox="1">
            <a:spLocks/>
          </p:cNvSpPr>
          <p:nvPr userDrawn="1"/>
        </p:nvSpPr>
        <p:spPr>
          <a:xfrm>
            <a:off x="9290829" y="6492875"/>
            <a:ext cx="2087592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000" dirty="0">
                <a:solidFill>
                  <a:schemeClr val="tx1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3B898F85-564D-1BD1-102E-B0E6C1B11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272920DB-4C9A-09ED-4326-03B934D378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52378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1pPr>
            <a:lvl2pPr marL="6858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2pPr>
            <a:lvl3pPr marL="11430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4pPr>
            <a:lvl5pPr marL="20574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3D205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7B54F26A-83E3-63A8-35C1-8E10813A2C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98608" y="6356350"/>
            <a:ext cx="3743433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8B87D5"/>
                </a:solidFill>
              </a:defRPr>
            </a:lvl1pPr>
            <a:lvl2pPr marL="457200" indent="0">
              <a:buNone/>
              <a:defRPr sz="1000">
                <a:solidFill>
                  <a:srgbClr val="8B87D5"/>
                </a:solidFill>
              </a:defRPr>
            </a:lvl2pPr>
            <a:lvl3pPr marL="914400" indent="0">
              <a:buNone/>
              <a:defRPr sz="1000">
                <a:solidFill>
                  <a:srgbClr val="8B87D5"/>
                </a:solidFill>
              </a:defRPr>
            </a:lvl3pPr>
            <a:lvl4pPr marL="1371600" indent="0">
              <a:buNone/>
              <a:defRPr sz="1000">
                <a:solidFill>
                  <a:srgbClr val="8B87D5"/>
                </a:solidFill>
              </a:defRPr>
            </a:lvl4pPr>
            <a:lvl5pPr marL="1828800" indent="0">
              <a:buNone/>
              <a:defRPr sz="1000">
                <a:solidFill>
                  <a:srgbClr val="8B87D5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3250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6280"/>
                </a:solidFill>
              </a:defRPr>
            </a:lvl1pPr>
            <a:lvl2pPr>
              <a:defRPr>
                <a:solidFill>
                  <a:srgbClr val="006280"/>
                </a:solidFill>
              </a:defRPr>
            </a:lvl2pPr>
            <a:lvl3pPr>
              <a:defRPr>
                <a:solidFill>
                  <a:srgbClr val="006280"/>
                </a:solidFill>
              </a:defRPr>
            </a:lvl3pPr>
            <a:lvl4pPr>
              <a:defRPr>
                <a:solidFill>
                  <a:srgbClr val="006280"/>
                </a:solidFill>
              </a:defRPr>
            </a:lvl4pPr>
            <a:lvl5pPr>
              <a:defRPr>
                <a:solidFill>
                  <a:srgbClr val="006280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275B4235-A683-C956-C390-EC96DFE91F9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457200" indent="0">
              <a:buNone/>
              <a:defRPr sz="1000">
                <a:solidFill>
                  <a:schemeClr val="tx2"/>
                </a:solidFill>
              </a:defRPr>
            </a:lvl2pPr>
            <a:lvl3pPr marL="914400" indent="0">
              <a:buNone/>
              <a:defRPr sz="100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1A6FFA15-F25F-6042-82C7-58A76781E936}"/>
              </a:ext>
            </a:extLst>
          </p:cNvPr>
          <p:cNvSpPr txBox="1">
            <a:spLocks/>
          </p:cNvSpPr>
          <p:nvPr userDrawn="1"/>
        </p:nvSpPr>
        <p:spPr>
          <a:xfrm>
            <a:off x="9762137" y="6501667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</p:spTree>
    <p:extLst>
      <p:ext uri="{BB962C8B-B14F-4D97-AF65-F5344CB8AC3E}">
        <p14:creationId xmlns:p14="http://schemas.microsoft.com/office/powerpoint/2010/main" val="2544582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64533"/>
                </a:solidFill>
              </a:defRPr>
            </a:lvl1pPr>
            <a:lvl2pPr>
              <a:defRPr>
                <a:solidFill>
                  <a:srgbClr val="164533"/>
                </a:solidFill>
              </a:defRPr>
            </a:lvl2pPr>
            <a:lvl3pPr>
              <a:defRPr>
                <a:solidFill>
                  <a:srgbClr val="164533"/>
                </a:solidFill>
              </a:defRPr>
            </a:lvl3pPr>
            <a:lvl4pPr>
              <a:defRPr>
                <a:solidFill>
                  <a:srgbClr val="164533"/>
                </a:solidFill>
              </a:defRPr>
            </a:lvl4pPr>
            <a:lvl5pPr>
              <a:defRPr>
                <a:solidFill>
                  <a:srgbClr val="164533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164533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42E4C7D1-1EB3-6436-AF52-159B0A03DD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5768910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164533"/>
                </a:solidFill>
              </a:defRPr>
            </a:lvl1pPr>
            <a:lvl2pPr marL="457200" indent="0">
              <a:buNone/>
              <a:defRPr sz="1000">
                <a:solidFill>
                  <a:srgbClr val="164533"/>
                </a:solidFill>
              </a:defRPr>
            </a:lvl2pPr>
            <a:lvl3pPr marL="914400" indent="0">
              <a:buNone/>
              <a:defRPr sz="1000">
                <a:solidFill>
                  <a:srgbClr val="164533"/>
                </a:solidFill>
              </a:defRPr>
            </a:lvl3pPr>
            <a:lvl4pPr marL="1371600" indent="0">
              <a:buNone/>
              <a:defRPr sz="1000">
                <a:solidFill>
                  <a:srgbClr val="164533"/>
                </a:solidFill>
              </a:defRPr>
            </a:lvl4pPr>
            <a:lvl5pPr marL="1828800" indent="0">
              <a:buNone/>
              <a:defRPr sz="1000">
                <a:solidFill>
                  <a:srgbClr val="164533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097486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1pPr>
            <a:lvl2pPr marL="6858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2pPr>
            <a:lvl3pPr marL="11430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4pPr>
            <a:lvl5pPr marL="2057400" indent="-228600">
              <a:buFont typeface="Arial" panose="020B0604020202020204" pitchFamily="34" charset="0"/>
              <a:buChar char="•"/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969696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0FE620FC-CB88-CD43-55D4-8BD95FFD16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969696"/>
                </a:solidFill>
              </a:defRPr>
            </a:lvl1pPr>
            <a:lvl2pPr marL="457200" indent="0">
              <a:buNone/>
              <a:defRPr sz="1000">
                <a:solidFill>
                  <a:srgbClr val="969696"/>
                </a:solidFill>
              </a:defRPr>
            </a:lvl2pPr>
            <a:lvl3pPr marL="914400" indent="0">
              <a:buNone/>
              <a:defRPr sz="1000">
                <a:solidFill>
                  <a:srgbClr val="969696"/>
                </a:solidFill>
              </a:defRPr>
            </a:lvl3pPr>
            <a:lvl4pPr marL="1371600" indent="0">
              <a:buNone/>
              <a:defRPr sz="1000">
                <a:solidFill>
                  <a:srgbClr val="969696"/>
                </a:solidFill>
              </a:defRPr>
            </a:lvl4pPr>
            <a:lvl5pPr marL="1828800" indent="0">
              <a:buNone/>
              <a:defRPr sz="1000">
                <a:solidFill>
                  <a:srgbClr val="969696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89479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D2056"/>
                </a:solidFill>
              </a:defRPr>
            </a:lvl1pPr>
            <a:lvl2pPr>
              <a:defRPr>
                <a:solidFill>
                  <a:srgbClr val="3D2056"/>
                </a:solidFill>
              </a:defRPr>
            </a:lvl2pPr>
            <a:lvl3pPr>
              <a:defRPr>
                <a:solidFill>
                  <a:srgbClr val="3D2056"/>
                </a:solidFill>
              </a:defRPr>
            </a:lvl3pPr>
            <a:lvl4pPr>
              <a:defRPr>
                <a:solidFill>
                  <a:srgbClr val="3D2056"/>
                </a:solidFill>
              </a:defRPr>
            </a:lvl4pPr>
            <a:lvl5pPr>
              <a:defRPr>
                <a:solidFill>
                  <a:srgbClr val="3D2056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9B9B759-8F98-48C1-03DC-F1F7DFF82AE1}"/>
              </a:ext>
            </a:extLst>
          </p:cNvPr>
          <p:cNvSpPr txBox="1">
            <a:spLocks/>
          </p:cNvSpPr>
          <p:nvPr userDrawn="1"/>
        </p:nvSpPr>
        <p:spPr>
          <a:xfrm>
            <a:off x="9609737" y="6501665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chemeClr val="tx2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8A650E1-C8A8-4D5C-5A10-1601434765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7863083E-8F53-88CD-8A27-101B2F0E27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rgbClr val="3D2056"/>
                </a:solidFill>
              </a:defRPr>
            </a:lvl1pPr>
            <a:lvl2pPr marL="457200" indent="0">
              <a:buNone/>
              <a:defRPr sz="1000">
                <a:solidFill>
                  <a:srgbClr val="3D2056"/>
                </a:solidFill>
              </a:defRPr>
            </a:lvl2pPr>
            <a:lvl3pPr marL="914400" indent="0">
              <a:buNone/>
              <a:defRPr sz="1000">
                <a:solidFill>
                  <a:srgbClr val="3D2056"/>
                </a:solidFill>
              </a:defRPr>
            </a:lvl3pPr>
            <a:lvl4pPr marL="1371600" indent="0">
              <a:buNone/>
              <a:defRPr sz="1000">
                <a:solidFill>
                  <a:srgbClr val="3D2056"/>
                </a:solidFill>
              </a:defRPr>
            </a:lvl4pPr>
            <a:lvl5pPr marL="1828800" indent="0">
              <a:buNone/>
              <a:defRPr sz="1000">
                <a:solidFill>
                  <a:srgbClr val="3D2056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A5C1680-4D23-C954-B179-9C1908A1C618}"/>
              </a:ext>
            </a:extLst>
          </p:cNvPr>
          <p:cNvSpPr txBox="1"/>
          <p:nvPr userDrawn="1"/>
        </p:nvSpPr>
        <p:spPr>
          <a:xfrm>
            <a:off x="8417169" y="6352662"/>
            <a:ext cx="770708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700" dirty="0">
                <a:solidFill>
                  <a:schemeClr val="tx2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Ce projet a été réalisé avec le soutien financier du gouvernement du Québec.</a:t>
            </a:r>
            <a:endParaRPr lang="fr-CA" sz="7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45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90BB93-345F-F244-DC5D-2D1280D92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CCE885-D51E-0614-7C93-6160D2EE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1EE4564-7555-5B82-7ABB-F39749AB6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B551E8A-761B-0A71-88EA-5FE46CA53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A5C1A80D-A908-FBDB-3777-AC0E2C96F1C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857375"/>
            <a:ext cx="10515600" cy="39624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8033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D205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Date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787AE1F-CA2E-9A9A-850A-4EF04129AC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8F54EB95-53F3-7711-C2D6-CC9E523E4B83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E7E5F2"/>
                </a:solidFill>
                <a:latin typeface="+mn-lt"/>
              </a:rPr>
              <a:t>Tous droits réservés © ÉquiLibre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62CAD1A7-A3CB-09AE-14F6-1274ADD40C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fr-FR" dirty="0"/>
              <a:t>Date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065211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0711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 avec légen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23483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Image avec légende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0062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92920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Image avec légende">
    <p:bg>
      <p:bgPr>
        <a:solidFill>
          <a:srgbClr val="E7E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D2056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3D205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433534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Image avec légende">
    <p:bg>
      <p:bgPr>
        <a:solidFill>
          <a:srgbClr val="DEEE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AC289-863E-021E-E780-6276EB563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1B1279B-56E8-CBDD-3820-BACB5CABC6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71A1BB-55E5-69E3-2337-25893A5DE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6453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CE63E9-0C40-1172-338C-C0A6FE66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34FB1-B907-5C47-C929-9696F0C18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20258E-265A-183D-3D96-D12EED62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3414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bleu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69038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0062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343245-A310-CBAD-598E-2CF8D3ACC37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6A0AB9-0141-A789-1C6F-F7DCE826F49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55EC0D-613F-BAB8-59A2-BA4CA5E6850C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@ÉquiLibre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8CE73A-3037-E13F-7365-8C58EF851091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 dirty="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11" name="Espace réservé du contenu 20" descr="Une image contenant capture d’écran, Graphique, symbole, Police&#10;&#10;Description générée automatiquement">
            <a:hlinkClick r:id="rId7"/>
            <a:extLst>
              <a:ext uri="{FF2B5EF4-FFF2-40B4-BE49-F238E27FC236}">
                <a16:creationId xmlns:a16="http://schemas.microsoft.com/office/drawing/2014/main" id="{505D2D88-03AD-D489-C911-763373041B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02342C5-2934-2EB8-4779-0778CBD2DB10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dirty="0">
                <a:solidFill>
                  <a:srgbClr val="006280"/>
                </a:solidFill>
                <a:latin typeface="Aptos" panose="020B0004020202020204" pitchFamily="34" charset="0"/>
              </a:rPr>
              <a:t>Et inscrivez-vous à notre infolettre pour ne rien manquer de</a:t>
            </a:r>
            <a:r>
              <a:rPr lang="fr-CA" sz="2000" b="0" i="0" dirty="0">
                <a:solidFill>
                  <a:srgbClr val="006280"/>
                </a:solidFill>
                <a:latin typeface="Aptos" panose="020B0004020202020204" pitchFamily="34" charset="0"/>
              </a:rPr>
              <a:t> nos </a:t>
            </a:r>
            <a:r>
              <a:rPr lang="fr-CA" sz="2000" dirty="0">
                <a:solidFill>
                  <a:srgbClr val="006280"/>
                </a:solidFill>
                <a:latin typeface="Aptos" panose="020B0004020202020204" pitchFamily="34" charset="0"/>
              </a:rPr>
              <a:t>activités! </a:t>
            </a:r>
          </a:p>
        </p:txBody>
      </p:sp>
      <p:pic>
        <p:nvPicPr>
          <p:cNvPr id="13" name="Espace réservé du contenu 20" descr="Une image contenant capture d’écran, Graphique, symbole, Police&#10;&#10;Description générée automatiquement">
            <a:hlinkClick r:id="rId9"/>
            <a:extLst>
              <a:ext uri="{FF2B5EF4-FFF2-40B4-BE49-F238E27FC236}">
                <a16:creationId xmlns:a16="http://schemas.microsoft.com/office/drawing/2014/main" id="{D526615B-F659-752A-E1A5-F5B56B7F7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  <p:pic>
        <p:nvPicPr>
          <p:cNvPr id="14" name="Espace réservé du contenu 20" descr="Une image contenant capture d’écran, Graphique, symbole, Police&#10;&#10;Description générée automatiquement">
            <a:hlinkClick r:id="rId10"/>
            <a:extLst>
              <a:ext uri="{FF2B5EF4-FFF2-40B4-BE49-F238E27FC236}">
                <a16:creationId xmlns:a16="http://schemas.microsoft.com/office/drawing/2014/main" id="{50CC72F3-C42C-E1EE-1667-5727DE143D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pic>
        <p:nvPicPr>
          <p:cNvPr id="15" name="Espace réservé du contenu 20" descr="Une image contenant capture d’écran, Graphique, symbole, Police&#10;&#10;Description générée automatiquement">
            <a:hlinkClick r:id="rId11"/>
            <a:extLst>
              <a:ext uri="{FF2B5EF4-FFF2-40B4-BE49-F238E27FC236}">
                <a16:creationId xmlns:a16="http://schemas.microsoft.com/office/drawing/2014/main" id="{F080D509-6025-8E62-91B9-5973A6FFCB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108293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 dirty="0">
                <a:solidFill>
                  <a:srgbClr val="006280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723055" y="590707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2FF3E207-A3D9-EE46-FF33-726187782FF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4AA3AB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4BDE44FA-2418-50AD-36A9-7364E3CA422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2D9EDF02-5AE5-432C-86E2-519DF46D8BCC}"/>
              </a:ext>
            </a:extLst>
          </p:cNvPr>
          <p:cNvSpPr txBox="1"/>
          <p:nvPr userDrawn="1"/>
        </p:nvSpPr>
        <p:spPr>
          <a:xfrm>
            <a:off x="6174495" y="1169038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 dirty="0">
                <a:solidFill>
                  <a:srgbClr val="FFFFFF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DCCFF97D-D44E-7EBD-18CE-48639A0A302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pic>
        <p:nvPicPr>
          <p:cNvPr id="6" name="Image 5" descr="Une image contenant Graphique, cercle, Police, symbol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90CC7AD2-D5F2-204A-AB36-AA1BB5F9AB08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7817A35-9E25-1F1A-4182-B4872D1E2E2B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</p:spTree>
    <p:extLst>
      <p:ext uri="{BB962C8B-B14F-4D97-AF65-F5344CB8AC3E}">
        <p14:creationId xmlns:p14="http://schemas.microsoft.com/office/powerpoint/2010/main" val="11368947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vert">
    <p:bg>
      <p:bgPr>
        <a:solidFill>
          <a:srgbClr val="A3D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77664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1645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116919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>
                <a:solidFill>
                  <a:srgbClr val="164533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23055" y="599333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A2D22A7A-884A-1585-87A1-F0E9166DF6B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164533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68767DA-04FE-3968-D25F-F911CD07BC4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69230F6A-2271-2BB1-FA10-ABBAEC83CE82}"/>
              </a:ext>
            </a:extLst>
          </p:cNvPr>
          <p:cNvSpPr txBox="1"/>
          <p:nvPr userDrawn="1"/>
        </p:nvSpPr>
        <p:spPr>
          <a:xfrm>
            <a:off x="6174495" y="1177664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 dirty="0">
                <a:solidFill>
                  <a:srgbClr val="FFFFFF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0AF7B52-8E58-2EEF-E562-4200FFF64B35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dirty="0">
                <a:latin typeface="Aptos" panose="020B0004020202020204" pitchFamily="34" charset="0"/>
              </a:rPr>
              <a:t>Et inscrivez-vous à notre infolettre pour ne rien manquer de nos activités! 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6D50A7DF-1115-B332-8EB4-FF28F3C44754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C81A301-BFFB-8345-DA5F-32EC1616031E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5" name="Espace réservé du contenu 20" descr="Une image contenant capture d’écran, Graphique, symbole, Police&#10;&#10;Description générée automatiquement">
            <a:hlinkClick r:id="rId13"/>
            <a:extLst>
              <a:ext uri="{FF2B5EF4-FFF2-40B4-BE49-F238E27FC236}">
                <a16:creationId xmlns:a16="http://schemas.microsoft.com/office/drawing/2014/main" id="{A4241E46-CA14-93E9-0EF6-DC88DD1F82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8034DEF-3295-F513-120C-47AE8351607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7" name="Espace réservé du contenu 20" descr="Une image contenant capture d’écran, Graphique, symbole, Police&#10;&#10;Description générée automatiquement">
            <a:hlinkClick r:id="rId15"/>
            <a:extLst>
              <a:ext uri="{FF2B5EF4-FFF2-40B4-BE49-F238E27FC236}">
                <a16:creationId xmlns:a16="http://schemas.microsoft.com/office/drawing/2014/main" id="{706CBE15-1BDC-BC77-EEF5-0DB14FA146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26593BA-7BED-4BDD-DE1B-42A9D3B15B4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@ÉquiLibre</a:t>
            </a:r>
          </a:p>
        </p:txBody>
      </p:sp>
      <p:pic>
        <p:nvPicPr>
          <p:cNvPr id="29" name="Espace réservé du contenu 20" descr="Une image contenant capture d’écran, Graphique, symbole, Police&#10;&#10;Description générée automatiquement">
            <a:hlinkClick r:id="rId16"/>
            <a:extLst>
              <a:ext uri="{FF2B5EF4-FFF2-40B4-BE49-F238E27FC236}">
                <a16:creationId xmlns:a16="http://schemas.microsoft.com/office/drawing/2014/main" id="{E71FA5E6-ABCC-FBFE-123D-081E4AC41B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8689713-E8B1-06E4-63E4-3E4A675B9C6B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 dirty="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31" name="Espace réservé du contenu 20" descr="Une image contenant capture d’écran, Graphique, symbole, Police&#10;&#10;Description générée automatiquement">
            <a:hlinkClick r:id="rId17"/>
            <a:extLst>
              <a:ext uri="{FF2B5EF4-FFF2-40B4-BE49-F238E27FC236}">
                <a16:creationId xmlns:a16="http://schemas.microsoft.com/office/drawing/2014/main" id="{5FAE4AEC-A90B-645B-F1A5-C01FC4AE50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pic>
        <p:nvPicPr>
          <p:cNvPr id="32" name="Image 31" descr="Une image contenant Graphique, cercle, Police, symbol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DF01CAEF-C00C-8BC5-5668-B24FA4632A51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60139754-FDF2-39C0-8192-C8D94D39CBDC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</p:spTree>
    <p:extLst>
      <p:ext uri="{BB962C8B-B14F-4D97-AF65-F5344CB8AC3E}">
        <p14:creationId xmlns:p14="http://schemas.microsoft.com/office/powerpoint/2010/main" val="28783785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ivez-nous_mauve">
    <p:bg>
      <p:bgPr>
        <a:solidFill>
          <a:srgbClr val="AD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4DDB42-2F25-501B-2222-92CD0B81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F964-545E-482D-AB69-182DD19FDCC0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DB589FE-2494-E71A-EE8C-DB7504786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C4CFE-A63D-F2AA-FC1F-7CA03A1F3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2A2BFCA-968E-6E7C-2ED6-C0390F43D770}"/>
              </a:ext>
            </a:extLst>
          </p:cNvPr>
          <p:cNvSpPr/>
          <p:nvPr userDrawn="1"/>
        </p:nvSpPr>
        <p:spPr>
          <a:xfrm>
            <a:off x="6045518" y="1151780"/>
            <a:ext cx="4414905" cy="819051"/>
          </a:xfrm>
          <a:prstGeom prst="roundRect">
            <a:avLst>
              <a:gd name="adj" fmla="val 46359"/>
            </a:avLst>
          </a:prstGeom>
          <a:solidFill>
            <a:srgbClr val="3D20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Graphique 15" descr="Smartphone avec un remplissage uni">
            <a:extLst>
              <a:ext uri="{FF2B5EF4-FFF2-40B4-BE49-F238E27FC236}">
                <a16:creationId xmlns:a16="http://schemas.microsoft.com/office/drawing/2014/main" id="{E9AF8E58-6570-B757-7159-2378A93E81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996594" y="281267"/>
            <a:ext cx="7504399" cy="6295466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B8980FC8-7907-D845-3C4A-5FB58094EFBA}"/>
              </a:ext>
            </a:extLst>
          </p:cNvPr>
          <p:cNvSpPr txBox="1">
            <a:spLocks/>
          </p:cNvSpPr>
          <p:nvPr userDrawn="1"/>
        </p:nvSpPr>
        <p:spPr>
          <a:xfrm>
            <a:off x="5651769" y="2091035"/>
            <a:ext cx="532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fr-CA" sz="4800">
                <a:solidFill>
                  <a:srgbClr val="3D2056"/>
                </a:solidFill>
              </a:rPr>
              <a:t>sur les réseaux sociaux !</a:t>
            </a:r>
          </a:p>
        </p:txBody>
      </p:sp>
      <p:pic>
        <p:nvPicPr>
          <p:cNvPr id="18" name="Graphique 17">
            <a:extLst>
              <a:ext uri="{FF2B5EF4-FFF2-40B4-BE49-F238E27FC236}">
                <a16:creationId xmlns:a16="http://schemas.microsoft.com/office/drawing/2014/main" id="{FFE3B96C-2094-99D6-A95A-8C6815A3757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23055" y="573449"/>
            <a:ext cx="902881" cy="761806"/>
          </a:xfrm>
          <a:prstGeom prst="rect">
            <a:avLst/>
          </a:prstGeom>
        </p:spPr>
      </p:pic>
      <p:sp>
        <p:nvSpPr>
          <p:cNvPr id="19" name="Espace réservé du contenu 9">
            <a:extLst>
              <a:ext uri="{FF2B5EF4-FFF2-40B4-BE49-F238E27FC236}">
                <a16:creationId xmlns:a16="http://schemas.microsoft.com/office/drawing/2014/main" id="{9C6DCE35-A020-E1D8-E0AE-80C9DB8B230D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3D205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20" name="Image 19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8B7394C4-9ED4-7B12-5721-085DD4FCDD2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7128BB7A-5714-BAA3-0CD5-B418533EF7D2}"/>
              </a:ext>
            </a:extLst>
          </p:cNvPr>
          <p:cNvSpPr txBox="1"/>
          <p:nvPr userDrawn="1"/>
        </p:nvSpPr>
        <p:spPr>
          <a:xfrm>
            <a:off x="6174495" y="1151780"/>
            <a:ext cx="4207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800">
                <a:solidFill>
                  <a:schemeClr val="bg1"/>
                </a:solidFill>
                <a:latin typeface="Montserrat Black" panose="00000A00000000000000" pitchFamily="2" charset="0"/>
              </a:rPr>
              <a:t>Suivez-nous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F3C492C-5E97-0A4A-89F8-CB993C555D4E}"/>
              </a:ext>
            </a:extLst>
          </p:cNvPr>
          <p:cNvSpPr txBox="1"/>
          <p:nvPr userDrawn="1"/>
        </p:nvSpPr>
        <p:spPr>
          <a:xfrm>
            <a:off x="5651770" y="3887152"/>
            <a:ext cx="5323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dirty="0">
                <a:latin typeface="Aptos" panose="020B0004020202020204" pitchFamily="34" charset="0"/>
              </a:rPr>
              <a:t>Et inscrivez-vous à notre infolettre pour ne rien manquer de nos activités! </a:t>
            </a:r>
          </a:p>
        </p:txBody>
      </p:sp>
      <p:pic>
        <p:nvPicPr>
          <p:cNvPr id="22" name="Image 21" descr="Une image contenant motif, carré, capture d’écran, Rectangle&#10;&#10;Description générée automatiquement">
            <a:extLst>
              <a:ext uri="{FF2B5EF4-FFF2-40B4-BE49-F238E27FC236}">
                <a16:creationId xmlns:a16="http://schemas.microsoft.com/office/drawing/2014/main" id="{9EABF6EF-2958-06CE-B967-B8502562DB6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96" y="4731561"/>
            <a:ext cx="1507907" cy="15079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17F1383-11D7-6985-F993-BF7621B8CCF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000914" y="3216011"/>
            <a:ext cx="1204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@ÉquiLibre</a:t>
            </a:r>
          </a:p>
        </p:txBody>
      </p:sp>
      <p:pic>
        <p:nvPicPr>
          <p:cNvPr id="23" name="Espace réservé du contenu 20" descr="Une image contenant capture d’écran, Graphique, symbole, Police&#10;&#10;Description générée automatiquement">
            <a:hlinkClick r:id="rId13"/>
            <a:extLst>
              <a:ext uri="{FF2B5EF4-FFF2-40B4-BE49-F238E27FC236}">
                <a16:creationId xmlns:a16="http://schemas.microsoft.com/office/drawing/2014/main" id="{5C4B3A07-5D0B-FCC6-F6FA-6E3E346EC7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8729" r="38390" b="38117"/>
          <a:stretch/>
        </p:blipFill>
        <p:spPr>
          <a:xfrm>
            <a:off x="1502376" y="3157381"/>
            <a:ext cx="540391" cy="546934"/>
          </a:xfrm>
          <a:prstGeom prst="rect">
            <a:avLst/>
          </a:prstGeom>
        </p:spPr>
      </p:pic>
      <p:pic>
        <p:nvPicPr>
          <p:cNvPr id="24" name="Image 23" descr="Une image contenant Graphique, cercle, Police, symbole&#10;&#10;Description générée automatiquement">
            <a:hlinkClick r:id="rId15"/>
            <a:extLst>
              <a:ext uri="{FF2B5EF4-FFF2-40B4-BE49-F238E27FC236}">
                <a16:creationId xmlns:a16="http://schemas.microsoft.com/office/drawing/2014/main" id="{C4D2191D-AE8B-56B4-E730-96D1C6A49132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44052" y="4680107"/>
            <a:ext cx="670039" cy="589909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B0B5942-00E7-07EE-9F14-A44B674F783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2042767" y="4830448"/>
            <a:ext cx="17659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EB5E86C-D34F-BFA7-7032-38C5B93C479E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042767" y="4017556"/>
            <a:ext cx="1378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@Organisme </a:t>
            </a:r>
          </a:p>
          <a:p>
            <a:r>
              <a:rPr lang="fr-CA" sz="1600" dirty="0">
                <a:effectLst/>
                <a:latin typeface="Aptos" panose="020B0004020202020204" pitchFamily="34" charset="0"/>
              </a:rPr>
              <a:t>    ÉquiLibre</a:t>
            </a:r>
          </a:p>
        </p:txBody>
      </p:sp>
      <p:pic>
        <p:nvPicPr>
          <p:cNvPr id="27" name="Espace réservé du contenu 20" descr="Une image contenant capture d’écran, Graphique, symbole, Police&#10;&#10;Description générée automatiquement">
            <a:hlinkClick r:id="rId17"/>
            <a:extLst>
              <a:ext uri="{FF2B5EF4-FFF2-40B4-BE49-F238E27FC236}">
                <a16:creationId xmlns:a16="http://schemas.microsoft.com/office/drawing/2014/main" id="{15B76492-02B0-B7D6-7B37-7CE186B1F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0" t="38453" r="68984" b="38394"/>
          <a:stretch/>
        </p:blipFill>
        <p:spPr>
          <a:xfrm>
            <a:off x="1463508" y="3890597"/>
            <a:ext cx="596013" cy="60322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A0DCF153-3BD3-2269-901A-D00690FE3E73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2000914" y="2414466"/>
            <a:ext cx="181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29" name="Espace réservé du contenu 20" descr="Une image contenant capture d’écran, Graphique, symbole, Police&#10;&#10;Description générée automatiquement">
            <a:hlinkClick r:id="rId18"/>
            <a:extLst>
              <a:ext uri="{FF2B5EF4-FFF2-40B4-BE49-F238E27FC236}">
                <a16:creationId xmlns:a16="http://schemas.microsoft.com/office/drawing/2014/main" id="{3C6F82E7-7825-C630-D987-ABD4D2ECA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7165" r="66502" b="66798"/>
          <a:stretch/>
        </p:blipFill>
        <p:spPr>
          <a:xfrm>
            <a:off x="1444052" y="2289668"/>
            <a:ext cx="670039" cy="69034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58EF44C-2027-AD29-4D4C-EDF21FA56987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2000914" y="1671331"/>
            <a:ext cx="1868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600" dirty="0">
                <a:effectLst/>
                <a:latin typeface="Aptos" panose="020B0004020202020204" pitchFamily="34" charset="0"/>
              </a:rPr>
              <a:t>@GroupeEquiLibre</a:t>
            </a:r>
          </a:p>
        </p:txBody>
      </p:sp>
      <p:pic>
        <p:nvPicPr>
          <p:cNvPr id="31" name="Espace réservé du contenu 20" descr="Une image contenant capture d’écran, Graphique, symbole, Police&#10;&#10;Description générée automatiquement">
            <a:hlinkClick r:id="rId19"/>
            <a:extLst>
              <a:ext uri="{FF2B5EF4-FFF2-40B4-BE49-F238E27FC236}">
                <a16:creationId xmlns:a16="http://schemas.microsoft.com/office/drawing/2014/main" id="{3C0F1F1F-36B7-B9BD-0656-FE90E1BC15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2" t="9153" r="36939" b="67695"/>
          <a:stretch/>
        </p:blipFill>
        <p:spPr>
          <a:xfrm>
            <a:off x="1421319" y="1543628"/>
            <a:ext cx="638202" cy="58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bg>
      <p:bgPr>
        <a:solidFill>
          <a:srgbClr val="B0D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06280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628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6CBD144C-0F63-88AA-CAC7-0F24A8C46F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C65B01F2-72FF-E543-CE18-14F74C9FF84B}"/>
              </a:ext>
            </a:extLst>
          </p:cNvPr>
          <p:cNvSpPr txBox="1">
            <a:spLocks/>
          </p:cNvSpPr>
          <p:nvPr userDrawn="1"/>
        </p:nvSpPr>
        <p:spPr>
          <a:xfrm>
            <a:off x="9579257" y="6542800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006280"/>
                </a:solidFill>
                <a:latin typeface="+mn-lt"/>
              </a:rPr>
              <a:t>Tous droits réservés © ÉquiLibre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5F222CC3-5C71-01F6-A111-377081E76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006280"/>
                </a:solidFill>
              </a:defRPr>
            </a:lvl1pPr>
            <a:lvl2pPr>
              <a:defRPr>
                <a:solidFill>
                  <a:srgbClr val="006280"/>
                </a:solidFill>
              </a:defRPr>
            </a:lvl2pPr>
          </a:lstStyle>
          <a:p>
            <a:pPr lvl="0"/>
            <a:r>
              <a:rPr lang="fr-FR" dirty="0"/>
              <a:t>Date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5893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4706F9-FF53-A7B8-C93E-FFDC00022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51738F7-2E4B-F20F-2A9B-CFDC46457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6453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7044E9-21BF-7FD1-8118-89918A9B2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73DCC-0EFD-4BC5-98C2-8072D4F1116F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8BB132-AC31-58BF-C8CE-0BFBEE4B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50EBA-F285-6C90-62AC-A39B54FB8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004E8C4-D9D8-C157-ECD8-A858EBC1A2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3CCAE2AE-CA43-84AB-7E20-7EB4640BD029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164533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6E86F549-1F2F-954E-71AF-6932908192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38600" y="5851525"/>
            <a:ext cx="4114800" cy="365125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164533"/>
                </a:solidFill>
              </a:defRPr>
            </a:lvl1pPr>
            <a:lvl2pPr>
              <a:defRPr>
                <a:solidFill>
                  <a:srgbClr val="164533"/>
                </a:solidFill>
              </a:defRPr>
            </a:lvl2pPr>
          </a:lstStyle>
          <a:p>
            <a:pPr lvl="0"/>
            <a:r>
              <a:rPr lang="fr-FR" dirty="0"/>
              <a:t>Date</a:t>
            </a:r>
          </a:p>
          <a:p>
            <a:pPr lvl="1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21893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bg>
      <p:bgPr>
        <a:solidFill>
          <a:srgbClr val="CAEB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151EE-7BBC-E4AD-7ED8-F01B434A2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AA3AB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024137-C153-30F5-9484-058AB2264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4AA3AB"/>
                </a:solidFill>
              </a:defRPr>
            </a:lvl1pPr>
            <a:lvl2pPr>
              <a:defRPr>
                <a:solidFill>
                  <a:srgbClr val="4AA3AB"/>
                </a:solidFill>
              </a:defRPr>
            </a:lvl2pPr>
            <a:lvl3pPr>
              <a:defRPr>
                <a:solidFill>
                  <a:srgbClr val="4AA3AB"/>
                </a:solidFill>
              </a:defRPr>
            </a:lvl3pPr>
            <a:lvl4pPr>
              <a:defRPr>
                <a:solidFill>
                  <a:srgbClr val="4AA3AB"/>
                </a:solidFill>
              </a:defRPr>
            </a:lvl4pPr>
            <a:lvl5pPr>
              <a:defRPr>
                <a:solidFill>
                  <a:srgbClr val="4AA3AB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8A2A00-87A6-254F-AF36-3CD719943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996C2E-0790-31CB-8999-03AAC010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4F61C5-B83E-58D6-D645-12711A1BD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8180" y="6334125"/>
            <a:ext cx="2743200" cy="365125"/>
          </a:xfrm>
        </p:spPr>
        <p:txBody>
          <a:bodyPr/>
          <a:lstStyle/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  <p:sp>
        <p:nvSpPr>
          <p:cNvPr id="9" name="Espace réservé du contenu 9">
            <a:extLst>
              <a:ext uri="{FF2B5EF4-FFF2-40B4-BE49-F238E27FC236}">
                <a16:creationId xmlns:a16="http://schemas.microsoft.com/office/drawing/2014/main" id="{1EAAE4D0-CDB5-9552-87C0-A97C5BF7DF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57375" y="6356350"/>
            <a:ext cx="3544888" cy="365125"/>
          </a:xfrm>
        </p:spPr>
        <p:txBody>
          <a:bodyPr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457200" indent="0">
              <a:buNone/>
              <a:defRPr sz="1000">
                <a:solidFill>
                  <a:schemeClr val="tx2"/>
                </a:solidFill>
              </a:defRPr>
            </a:lvl2pPr>
            <a:lvl3pPr marL="914400" indent="0">
              <a:buNone/>
              <a:defRPr sz="1000">
                <a:solidFill>
                  <a:schemeClr val="tx2"/>
                </a:solidFill>
              </a:defRPr>
            </a:lvl3pPr>
            <a:lvl4pPr marL="1371600" indent="0">
              <a:buNone/>
              <a:defRPr sz="1000">
                <a:solidFill>
                  <a:schemeClr val="tx2"/>
                </a:solidFill>
              </a:defRPr>
            </a:lvl4pPr>
            <a:lvl5pPr marL="1828800" indent="0">
              <a:buNone/>
              <a:defRPr sz="10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051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 de présentation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C4D26B-E495-D699-732B-65E7BE199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4AA3AB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0141AD-793A-0D76-CD44-E3B213502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1A6298-4CC9-BCD5-CEDF-BE7AD2AC8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D36CCE5-7A63-AF97-28F7-2F505768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pic>
        <p:nvPicPr>
          <p:cNvPr id="9" name="Image 8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58B2BAEC-303E-6A34-F39D-73F15C138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F74D1DCD-A03A-7024-CF44-5B67AB7B8776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96969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8656E2F8-536A-F5E1-81C8-A14541BC51F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971675"/>
            <a:ext cx="10515600" cy="34194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50084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1">
    <p:bg>
      <p:bgPr>
        <a:solidFill>
          <a:srgbClr val="164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C1E0DA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C1E0DA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DB55E20D-F0D7-BE64-DA47-C6A6482ADC4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C1E0DA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FEC85005-38A0-4474-667A-98F93C01BB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C57A2623-65F6-CC57-E23B-CD5A8F29A0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1850" y="510067"/>
            <a:ext cx="3038475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04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2">
    <p:bg>
      <p:bgPr>
        <a:solidFill>
          <a:srgbClr val="C1E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6453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645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DB55E20D-F0D7-BE64-DA47-C6A6482ADC40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164533"/>
                </a:solidFill>
                <a:latin typeface="+mn-lt"/>
              </a:rPr>
              <a:t>Tous droits réservés © ÉquiLibre</a:t>
            </a:r>
          </a:p>
        </p:txBody>
      </p:sp>
      <p:pic>
        <p:nvPicPr>
          <p:cNvPr id="9" name="Image 8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242ED89B-D5B9-88E8-BBD5-D745D27FF5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pic>
        <p:nvPicPr>
          <p:cNvPr id="8" name="Graphique 7">
            <a:extLst>
              <a:ext uri="{FF2B5EF4-FFF2-40B4-BE49-F238E27FC236}">
                <a16:creationId xmlns:a16="http://schemas.microsoft.com/office/drawing/2014/main" id="{7B6E9233-4342-F85A-38B5-840F02DC15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17" y="790060"/>
            <a:ext cx="1496020" cy="69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47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3">
    <p:bg>
      <p:bgPr>
        <a:solidFill>
          <a:srgbClr val="3D20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BF3259-B553-33F0-7789-F8431766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ADAAE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F457D-49C7-62FE-9340-99F96183C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ADAAE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E991D9-5707-8271-42EF-A44AAD1E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E8ECE-7221-0F8E-AD82-F01F28AC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21230A-C9BA-8266-A9F7-40A14736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  <p:pic>
        <p:nvPicPr>
          <p:cNvPr id="7" name="Image 6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5F7310D9-8E5B-9F43-F6BF-16162E6060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  <p:sp>
        <p:nvSpPr>
          <p:cNvPr id="8" name="Espace réservé du contenu 9">
            <a:extLst>
              <a:ext uri="{FF2B5EF4-FFF2-40B4-BE49-F238E27FC236}">
                <a16:creationId xmlns:a16="http://schemas.microsoft.com/office/drawing/2014/main" id="{0D217414-BEEF-795A-8771-AA9A7A4DD275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ADAAE1"/>
                </a:solidFill>
                <a:latin typeface="+mn-lt"/>
              </a:rPr>
              <a:t>Tous droits réservés © ÉquiLibre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9BDCA830-6D0E-470F-EC32-E5F3CA0372B9}"/>
              </a:ext>
            </a:extLst>
          </p:cNvPr>
          <p:cNvGrpSpPr/>
          <p:nvPr userDrawn="1"/>
        </p:nvGrpSpPr>
        <p:grpSpPr>
          <a:xfrm>
            <a:off x="831849" y="485030"/>
            <a:ext cx="973097" cy="996587"/>
            <a:chOff x="3952984" y="1868811"/>
            <a:chExt cx="421097" cy="453662"/>
          </a:xfrm>
          <a:solidFill>
            <a:srgbClr val="ADAAE1"/>
          </a:solidFill>
        </p:grpSpPr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BD24DADE-9A31-163B-FE37-5E86E05BD8B2}"/>
                </a:ext>
              </a:extLst>
            </p:cNvPr>
            <p:cNvSpPr/>
            <p:nvPr/>
          </p:nvSpPr>
          <p:spPr>
            <a:xfrm>
              <a:off x="4133541" y="1868811"/>
              <a:ext cx="45719" cy="213809"/>
            </a:xfrm>
            <a:custGeom>
              <a:avLst/>
              <a:gdLst>
                <a:gd name="connsiteX0" fmla="*/ 43646 w 43646"/>
                <a:gd name="connsiteY0" fmla="*/ 213485 h 234130"/>
                <a:gd name="connsiteX1" fmla="*/ 42790 w 43646"/>
                <a:gd name="connsiteY1" fmla="*/ 20646 h 234130"/>
                <a:gd name="connsiteX2" fmla="*/ 0 w 43646"/>
                <a:gd name="connsiteY2" fmla="*/ 20646 h 234130"/>
                <a:gd name="connsiteX3" fmla="*/ 856 w 43646"/>
                <a:gd name="connsiteY3" fmla="*/ 213485 h 234130"/>
                <a:gd name="connsiteX4" fmla="*/ 43646 w 43646"/>
                <a:gd name="connsiteY4" fmla="*/ 213485 h 234130"/>
                <a:gd name="connsiteX5" fmla="*/ 43646 w 43646"/>
                <a:gd name="connsiteY5" fmla="*/ 213485 h 23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46" h="234130">
                  <a:moveTo>
                    <a:pt x="43646" y="213485"/>
                  </a:moveTo>
                  <a:lnTo>
                    <a:pt x="42790" y="20646"/>
                  </a:lnTo>
                  <a:cubicBezTo>
                    <a:pt x="42790" y="-6882"/>
                    <a:pt x="-142" y="-6882"/>
                    <a:pt x="0" y="20646"/>
                  </a:cubicBezTo>
                  <a:lnTo>
                    <a:pt x="856" y="213485"/>
                  </a:lnTo>
                  <a:cubicBezTo>
                    <a:pt x="856" y="241013"/>
                    <a:pt x="43788" y="241013"/>
                    <a:pt x="43646" y="213485"/>
                  </a:cubicBezTo>
                  <a:lnTo>
                    <a:pt x="43646" y="213485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23C5F947-8A44-01DD-DB86-DFAD566C395E}"/>
                </a:ext>
              </a:extLst>
            </p:cNvPr>
            <p:cNvSpPr/>
            <p:nvPr/>
          </p:nvSpPr>
          <p:spPr>
            <a:xfrm rot="1113967">
              <a:off x="4209408" y="1931284"/>
              <a:ext cx="83697" cy="172127"/>
            </a:xfrm>
            <a:custGeom>
              <a:avLst/>
              <a:gdLst>
                <a:gd name="connsiteX0" fmla="*/ 42205 w 83697"/>
                <a:gd name="connsiteY0" fmla="*/ 156524 h 172127"/>
                <a:gd name="connsiteX1" fmla="*/ 82855 w 83697"/>
                <a:gd name="connsiteY1" fmla="*/ 27014 h 172127"/>
                <a:gd name="connsiteX2" fmla="*/ 67879 w 83697"/>
                <a:gd name="connsiteY2" fmla="*/ 627 h 172127"/>
                <a:gd name="connsiteX3" fmla="*/ 41492 w 83697"/>
                <a:gd name="connsiteY3" fmla="*/ 15603 h 172127"/>
                <a:gd name="connsiteX4" fmla="*/ 842 w 83697"/>
                <a:gd name="connsiteY4" fmla="*/ 145113 h 172127"/>
                <a:gd name="connsiteX5" fmla="*/ 15818 w 83697"/>
                <a:gd name="connsiteY5" fmla="*/ 171500 h 172127"/>
                <a:gd name="connsiteX6" fmla="*/ 42205 w 83697"/>
                <a:gd name="connsiteY6" fmla="*/ 156524 h 172127"/>
                <a:gd name="connsiteX7" fmla="*/ 42205 w 83697"/>
                <a:gd name="connsiteY7" fmla="*/ 156524 h 172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697" h="172127">
                  <a:moveTo>
                    <a:pt x="42205" y="156524"/>
                  </a:moveTo>
                  <a:cubicBezTo>
                    <a:pt x="55755" y="113306"/>
                    <a:pt x="69305" y="70231"/>
                    <a:pt x="82855" y="27014"/>
                  </a:cubicBezTo>
                  <a:cubicBezTo>
                    <a:pt x="86279" y="16316"/>
                    <a:pt x="78862" y="3194"/>
                    <a:pt x="67879" y="627"/>
                  </a:cubicBezTo>
                  <a:cubicBezTo>
                    <a:pt x="56183" y="-2083"/>
                    <a:pt x="45201" y="4193"/>
                    <a:pt x="41492" y="15603"/>
                  </a:cubicBezTo>
                  <a:cubicBezTo>
                    <a:pt x="27942" y="58821"/>
                    <a:pt x="14392" y="101896"/>
                    <a:pt x="842" y="145113"/>
                  </a:cubicBezTo>
                  <a:cubicBezTo>
                    <a:pt x="-2581" y="155811"/>
                    <a:pt x="4836" y="168933"/>
                    <a:pt x="15818" y="171500"/>
                  </a:cubicBezTo>
                  <a:cubicBezTo>
                    <a:pt x="27514" y="174210"/>
                    <a:pt x="38497" y="167934"/>
                    <a:pt x="42205" y="156524"/>
                  </a:cubicBezTo>
                  <a:lnTo>
                    <a:pt x="42205" y="156524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68EAB864-D55D-D2D7-CFA1-3DC2AE903979}"/>
                </a:ext>
              </a:extLst>
            </p:cNvPr>
            <p:cNvSpPr/>
            <p:nvPr/>
          </p:nvSpPr>
          <p:spPr>
            <a:xfrm rot="1665541">
              <a:off x="4219399" y="2071586"/>
              <a:ext cx="154682" cy="106160"/>
            </a:xfrm>
            <a:custGeom>
              <a:avLst/>
              <a:gdLst>
                <a:gd name="connsiteX0" fmla="*/ 32127 w 154682"/>
                <a:gd name="connsiteY0" fmla="*/ 103429 h 106160"/>
                <a:gd name="connsiteX1" fmla="*/ 144093 w 154682"/>
                <a:gd name="connsiteY1" fmla="*/ 39673 h 106160"/>
                <a:gd name="connsiteX2" fmla="*/ 151795 w 154682"/>
                <a:gd name="connsiteY2" fmla="*/ 10433 h 106160"/>
                <a:gd name="connsiteX3" fmla="*/ 122556 w 154682"/>
                <a:gd name="connsiteY3" fmla="*/ 2731 h 106160"/>
                <a:gd name="connsiteX4" fmla="*/ 10590 w 154682"/>
                <a:gd name="connsiteY4" fmla="*/ 66487 h 106160"/>
                <a:gd name="connsiteX5" fmla="*/ 2887 w 154682"/>
                <a:gd name="connsiteY5" fmla="*/ 95727 h 106160"/>
                <a:gd name="connsiteX6" fmla="*/ 32127 w 154682"/>
                <a:gd name="connsiteY6" fmla="*/ 103429 h 106160"/>
                <a:gd name="connsiteX7" fmla="*/ 32127 w 154682"/>
                <a:gd name="connsiteY7" fmla="*/ 103429 h 10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682" h="106160">
                  <a:moveTo>
                    <a:pt x="32127" y="103429"/>
                  </a:moveTo>
                  <a:cubicBezTo>
                    <a:pt x="69497" y="82177"/>
                    <a:pt x="106724" y="60925"/>
                    <a:pt x="144093" y="39673"/>
                  </a:cubicBezTo>
                  <a:cubicBezTo>
                    <a:pt x="153792" y="34110"/>
                    <a:pt x="157929" y="19989"/>
                    <a:pt x="151795" y="10433"/>
                  </a:cubicBezTo>
                  <a:cubicBezTo>
                    <a:pt x="145662" y="877"/>
                    <a:pt x="132968" y="-3117"/>
                    <a:pt x="122556" y="2731"/>
                  </a:cubicBezTo>
                  <a:cubicBezTo>
                    <a:pt x="85186" y="23983"/>
                    <a:pt x="47959" y="45235"/>
                    <a:pt x="10590" y="66487"/>
                  </a:cubicBezTo>
                  <a:cubicBezTo>
                    <a:pt x="891" y="72050"/>
                    <a:pt x="-3246" y="86171"/>
                    <a:pt x="2887" y="95727"/>
                  </a:cubicBezTo>
                  <a:cubicBezTo>
                    <a:pt x="9021" y="105283"/>
                    <a:pt x="21715" y="109277"/>
                    <a:pt x="32127" y="103429"/>
                  </a:cubicBezTo>
                  <a:lnTo>
                    <a:pt x="32127" y="103429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29D248C9-CFB4-0C4B-7999-34E94D582BDB}"/>
                </a:ext>
              </a:extLst>
            </p:cNvPr>
            <p:cNvSpPr/>
            <p:nvPr/>
          </p:nvSpPr>
          <p:spPr>
            <a:xfrm>
              <a:off x="4041764" y="1972466"/>
              <a:ext cx="88188" cy="123018"/>
            </a:xfrm>
            <a:custGeom>
              <a:avLst/>
              <a:gdLst>
                <a:gd name="connsiteX0" fmla="*/ 85458 w 88188"/>
                <a:gd name="connsiteY0" fmla="*/ 90892 h 123018"/>
                <a:gd name="connsiteX1" fmla="*/ 39673 w 88188"/>
                <a:gd name="connsiteY1" fmla="*/ 10590 h 123018"/>
                <a:gd name="connsiteX2" fmla="*/ 10433 w 88188"/>
                <a:gd name="connsiteY2" fmla="*/ 2887 h 123018"/>
                <a:gd name="connsiteX3" fmla="*/ 2731 w 88188"/>
                <a:gd name="connsiteY3" fmla="*/ 32127 h 123018"/>
                <a:gd name="connsiteX4" fmla="*/ 48516 w 88188"/>
                <a:gd name="connsiteY4" fmla="*/ 112429 h 123018"/>
                <a:gd name="connsiteX5" fmla="*/ 77755 w 88188"/>
                <a:gd name="connsiteY5" fmla="*/ 120131 h 123018"/>
                <a:gd name="connsiteX6" fmla="*/ 85458 w 88188"/>
                <a:gd name="connsiteY6" fmla="*/ 90892 h 123018"/>
                <a:gd name="connsiteX7" fmla="*/ 85458 w 88188"/>
                <a:gd name="connsiteY7" fmla="*/ 90892 h 123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188" h="123018">
                  <a:moveTo>
                    <a:pt x="85458" y="90892"/>
                  </a:moveTo>
                  <a:lnTo>
                    <a:pt x="39673" y="10590"/>
                  </a:lnTo>
                  <a:cubicBezTo>
                    <a:pt x="34110" y="891"/>
                    <a:pt x="19989" y="-3246"/>
                    <a:pt x="10433" y="2887"/>
                  </a:cubicBezTo>
                  <a:cubicBezTo>
                    <a:pt x="877" y="9021"/>
                    <a:pt x="-3117" y="21715"/>
                    <a:pt x="2731" y="32127"/>
                  </a:cubicBezTo>
                  <a:lnTo>
                    <a:pt x="48516" y="112429"/>
                  </a:lnTo>
                  <a:cubicBezTo>
                    <a:pt x="54078" y="122128"/>
                    <a:pt x="68199" y="126264"/>
                    <a:pt x="77755" y="120131"/>
                  </a:cubicBezTo>
                  <a:cubicBezTo>
                    <a:pt x="87312" y="113998"/>
                    <a:pt x="91305" y="101304"/>
                    <a:pt x="85458" y="90892"/>
                  </a:cubicBezTo>
                  <a:lnTo>
                    <a:pt x="85458" y="9089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06F5704D-DC78-C487-112F-2AE7B9C6E06F}"/>
                </a:ext>
              </a:extLst>
            </p:cNvPr>
            <p:cNvSpPr/>
            <p:nvPr/>
          </p:nvSpPr>
          <p:spPr>
            <a:xfrm>
              <a:off x="3952984" y="2088647"/>
              <a:ext cx="146507" cy="56681"/>
            </a:xfrm>
            <a:custGeom>
              <a:avLst/>
              <a:gdLst>
                <a:gd name="connsiteX0" fmla="*/ 131020 w 146507"/>
                <a:gd name="connsiteY0" fmla="*/ 14790 h 56681"/>
                <a:gd name="connsiteX1" fmla="*/ 26898 w 146507"/>
                <a:gd name="connsiteY1" fmla="*/ 527 h 56681"/>
                <a:gd name="connsiteX2" fmla="*/ 10353 w 146507"/>
                <a:gd name="connsiteY2" fmla="*/ 2667 h 56681"/>
                <a:gd name="connsiteX3" fmla="*/ 511 w 146507"/>
                <a:gd name="connsiteY3" fmla="*/ 15504 h 56681"/>
                <a:gd name="connsiteX4" fmla="*/ 15488 w 146507"/>
                <a:gd name="connsiteY4" fmla="*/ 41891 h 56681"/>
                <a:gd name="connsiteX5" fmla="*/ 119609 w 146507"/>
                <a:gd name="connsiteY5" fmla="*/ 56154 h 56681"/>
                <a:gd name="connsiteX6" fmla="*/ 136155 w 146507"/>
                <a:gd name="connsiteY6" fmla="*/ 54014 h 56681"/>
                <a:gd name="connsiteX7" fmla="*/ 145996 w 146507"/>
                <a:gd name="connsiteY7" fmla="*/ 41177 h 56681"/>
                <a:gd name="connsiteX8" fmla="*/ 131020 w 146507"/>
                <a:gd name="connsiteY8" fmla="*/ 14790 h 56681"/>
                <a:gd name="connsiteX9" fmla="*/ 131020 w 146507"/>
                <a:gd name="connsiteY9" fmla="*/ 14790 h 5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507" h="56681">
                  <a:moveTo>
                    <a:pt x="131020" y="14790"/>
                  </a:moveTo>
                  <a:cubicBezTo>
                    <a:pt x="96360" y="10084"/>
                    <a:pt x="61701" y="5377"/>
                    <a:pt x="26898" y="527"/>
                  </a:cubicBezTo>
                  <a:cubicBezTo>
                    <a:pt x="20908" y="-329"/>
                    <a:pt x="15773" y="-471"/>
                    <a:pt x="10353" y="2667"/>
                  </a:cubicBezTo>
                  <a:cubicBezTo>
                    <a:pt x="5931" y="5234"/>
                    <a:pt x="1652" y="10369"/>
                    <a:pt x="511" y="15504"/>
                  </a:cubicBezTo>
                  <a:cubicBezTo>
                    <a:pt x="-1771" y="25488"/>
                    <a:pt x="3649" y="40179"/>
                    <a:pt x="15488" y="41891"/>
                  </a:cubicBezTo>
                  <a:lnTo>
                    <a:pt x="119609" y="56154"/>
                  </a:lnTo>
                  <a:cubicBezTo>
                    <a:pt x="125600" y="57010"/>
                    <a:pt x="130735" y="57152"/>
                    <a:pt x="136155" y="54014"/>
                  </a:cubicBezTo>
                  <a:cubicBezTo>
                    <a:pt x="140576" y="51447"/>
                    <a:pt x="144855" y="46312"/>
                    <a:pt x="145996" y="41177"/>
                  </a:cubicBezTo>
                  <a:cubicBezTo>
                    <a:pt x="148278" y="31193"/>
                    <a:pt x="142858" y="16502"/>
                    <a:pt x="131020" y="14790"/>
                  </a:cubicBezTo>
                  <a:lnTo>
                    <a:pt x="131020" y="14790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3AB704DF-7ADA-F71F-24D6-A4EFA94813CF}"/>
                </a:ext>
              </a:extLst>
            </p:cNvPr>
            <p:cNvSpPr/>
            <p:nvPr/>
          </p:nvSpPr>
          <p:spPr>
            <a:xfrm rot="19470481">
              <a:off x="4008897" y="2177580"/>
              <a:ext cx="143091" cy="72898"/>
            </a:xfrm>
            <a:custGeom>
              <a:avLst/>
              <a:gdLst>
                <a:gd name="connsiteX0" fmla="*/ 115833 w 143091"/>
                <a:gd name="connsiteY0" fmla="*/ 862 h 72898"/>
                <a:gd name="connsiteX1" fmla="*/ 15848 w 143091"/>
                <a:gd name="connsiteY1" fmla="*/ 30672 h 72898"/>
                <a:gd name="connsiteX2" fmla="*/ 872 w 143091"/>
                <a:gd name="connsiteY2" fmla="*/ 57059 h 72898"/>
                <a:gd name="connsiteX3" fmla="*/ 27259 w 143091"/>
                <a:gd name="connsiteY3" fmla="*/ 72036 h 72898"/>
                <a:gd name="connsiteX4" fmla="*/ 127244 w 143091"/>
                <a:gd name="connsiteY4" fmla="*/ 42226 h 72898"/>
                <a:gd name="connsiteX5" fmla="*/ 142220 w 143091"/>
                <a:gd name="connsiteY5" fmla="*/ 15839 h 72898"/>
                <a:gd name="connsiteX6" fmla="*/ 115833 w 143091"/>
                <a:gd name="connsiteY6" fmla="*/ 862 h 72898"/>
                <a:gd name="connsiteX7" fmla="*/ 115833 w 143091"/>
                <a:gd name="connsiteY7" fmla="*/ 862 h 7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91" h="72898">
                  <a:moveTo>
                    <a:pt x="115833" y="862"/>
                  </a:moveTo>
                  <a:cubicBezTo>
                    <a:pt x="82457" y="10847"/>
                    <a:pt x="49081" y="20831"/>
                    <a:pt x="15848" y="30672"/>
                  </a:cubicBezTo>
                  <a:cubicBezTo>
                    <a:pt x="5151" y="33810"/>
                    <a:pt x="-2694" y="45791"/>
                    <a:pt x="872" y="57059"/>
                  </a:cubicBezTo>
                  <a:cubicBezTo>
                    <a:pt x="4437" y="68327"/>
                    <a:pt x="15705" y="75459"/>
                    <a:pt x="27259" y="72036"/>
                  </a:cubicBezTo>
                  <a:cubicBezTo>
                    <a:pt x="60635" y="62052"/>
                    <a:pt x="94010" y="52067"/>
                    <a:pt x="127244" y="42226"/>
                  </a:cubicBezTo>
                  <a:cubicBezTo>
                    <a:pt x="137941" y="39088"/>
                    <a:pt x="145786" y="27107"/>
                    <a:pt x="142220" y="15839"/>
                  </a:cubicBezTo>
                  <a:cubicBezTo>
                    <a:pt x="138654" y="4571"/>
                    <a:pt x="127386" y="-2561"/>
                    <a:pt x="115833" y="862"/>
                  </a:cubicBezTo>
                  <a:lnTo>
                    <a:pt x="115833" y="86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84951264-E2F8-BA2D-8F22-FC69E30E16B4}"/>
                </a:ext>
              </a:extLst>
            </p:cNvPr>
            <p:cNvSpPr/>
            <p:nvPr/>
          </p:nvSpPr>
          <p:spPr>
            <a:xfrm rot="19645284">
              <a:off x="4222460" y="2136889"/>
              <a:ext cx="45719" cy="185584"/>
            </a:xfrm>
            <a:custGeom>
              <a:avLst/>
              <a:gdLst>
                <a:gd name="connsiteX0" fmla="*/ 43646 w 43646"/>
                <a:gd name="connsiteY0" fmla="*/ 213485 h 234130"/>
                <a:gd name="connsiteX1" fmla="*/ 42790 w 43646"/>
                <a:gd name="connsiteY1" fmla="*/ 20646 h 234130"/>
                <a:gd name="connsiteX2" fmla="*/ 0 w 43646"/>
                <a:gd name="connsiteY2" fmla="*/ 20646 h 234130"/>
                <a:gd name="connsiteX3" fmla="*/ 856 w 43646"/>
                <a:gd name="connsiteY3" fmla="*/ 213485 h 234130"/>
                <a:gd name="connsiteX4" fmla="*/ 43646 w 43646"/>
                <a:gd name="connsiteY4" fmla="*/ 213485 h 234130"/>
                <a:gd name="connsiteX5" fmla="*/ 43646 w 43646"/>
                <a:gd name="connsiteY5" fmla="*/ 213485 h 23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46" h="234130">
                  <a:moveTo>
                    <a:pt x="43646" y="213485"/>
                  </a:moveTo>
                  <a:lnTo>
                    <a:pt x="42790" y="20646"/>
                  </a:lnTo>
                  <a:cubicBezTo>
                    <a:pt x="42790" y="-6882"/>
                    <a:pt x="-142" y="-6882"/>
                    <a:pt x="0" y="20646"/>
                  </a:cubicBezTo>
                  <a:lnTo>
                    <a:pt x="856" y="213485"/>
                  </a:lnTo>
                  <a:cubicBezTo>
                    <a:pt x="856" y="241013"/>
                    <a:pt x="43788" y="241013"/>
                    <a:pt x="43646" y="213485"/>
                  </a:cubicBezTo>
                  <a:lnTo>
                    <a:pt x="43646" y="213485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AFDE8399-01DA-5A34-D558-BD2E5934A6A7}"/>
                </a:ext>
              </a:extLst>
            </p:cNvPr>
            <p:cNvSpPr/>
            <p:nvPr/>
          </p:nvSpPr>
          <p:spPr>
            <a:xfrm rot="17218152">
              <a:off x="4089103" y="2210243"/>
              <a:ext cx="143091" cy="72898"/>
            </a:xfrm>
            <a:custGeom>
              <a:avLst/>
              <a:gdLst>
                <a:gd name="connsiteX0" fmla="*/ 115833 w 143091"/>
                <a:gd name="connsiteY0" fmla="*/ 862 h 72898"/>
                <a:gd name="connsiteX1" fmla="*/ 15848 w 143091"/>
                <a:gd name="connsiteY1" fmla="*/ 30672 h 72898"/>
                <a:gd name="connsiteX2" fmla="*/ 872 w 143091"/>
                <a:gd name="connsiteY2" fmla="*/ 57059 h 72898"/>
                <a:gd name="connsiteX3" fmla="*/ 27259 w 143091"/>
                <a:gd name="connsiteY3" fmla="*/ 72036 h 72898"/>
                <a:gd name="connsiteX4" fmla="*/ 127244 w 143091"/>
                <a:gd name="connsiteY4" fmla="*/ 42226 h 72898"/>
                <a:gd name="connsiteX5" fmla="*/ 142220 w 143091"/>
                <a:gd name="connsiteY5" fmla="*/ 15839 h 72898"/>
                <a:gd name="connsiteX6" fmla="*/ 115833 w 143091"/>
                <a:gd name="connsiteY6" fmla="*/ 862 h 72898"/>
                <a:gd name="connsiteX7" fmla="*/ 115833 w 143091"/>
                <a:gd name="connsiteY7" fmla="*/ 862 h 7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91" h="72898">
                  <a:moveTo>
                    <a:pt x="115833" y="862"/>
                  </a:moveTo>
                  <a:cubicBezTo>
                    <a:pt x="82457" y="10847"/>
                    <a:pt x="49081" y="20831"/>
                    <a:pt x="15848" y="30672"/>
                  </a:cubicBezTo>
                  <a:cubicBezTo>
                    <a:pt x="5151" y="33810"/>
                    <a:pt x="-2694" y="45791"/>
                    <a:pt x="872" y="57059"/>
                  </a:cubicBezTo>
                  <a:cubicBezTo>
                    <a:pt x="4437" y="68327"/>
                    <a:pt x="15705" y="75459"/>
                    <a:pt x="27259" y="72036"/>
                  </a:cubicBezTo>
                  <a:cubicBezTo>
                    <a:pt x="60635" y="62052"/>
                    <a:pt x="94010" y="52067"/>
                    <a:pt x="127244" y="42226"/>
                  </a:cubicBezTo>
                  <a:cubicBezTo>
                    <a:pt x="137941" y="39088"/>
                    <a:pt x="145786" y="27107"/>
                    <a:pt x="142220" y="15839"/>
                  </a:cubicBezTo>
                  <a:cubicBezTo>
                    <a:pt x="138654" y="4571"/>
                    <a:pt x="127386" y="-2561"/>
                    <a:pt x="115833" y="862"/>
                  </a:cubicBezTo>
                  <a:lnTo>
                    <a:pt x="115833" y="862"/>
                  </a:lnTo>
                  <a:close/>
                </a:path>
              </a:pathLst>
            </a:custGeom>
            <a:grpFill/>
            <a:ln w="139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CA"/>
            </a:p>
          </p:txBody>
        </p:sp>
      </p:grpSp>
    </p:spTree>
    <p:extLst>
      <p:ext uri="{BB962C8B-B14F-4D97-AF65-F5344CB8AC3E}">
        <p14:creationId xmlns:p14="http://schemas.microsoft.com/office/powerpoint/2010/main" val="204998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340F317-FB3A-FA34-4126-6B966C6D0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81E4A4-A194-6CF0-25EE-D5D7C79F6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BF6C21-F8E8-0859-ACA2-76FF38CF31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3DCC-0EFD-4BC5-98C2-8072D4F1116F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F1FBCB-5BCF-9F00-AD2D-5411E0E3BA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83D9F7-8205-ACAF-F624-0D10FE116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8ABA5-5484-49AE-B20E-9F6BBE471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5035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4" r:id="rId4"/>
    <p:sldLayoutId id="21474837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F0ECE77-948A-C8BB-8888-5BC45202A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A414AB-1D28-400F-4D6F-32492D534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70A3D4-2A92-C65D-1E1D-6DA18BA8CE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660E8-1A6B-4163-A842-7A145D9F1469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2361F5-9BF4-BB93-1CC8-930F1F0F57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0AD0BD-5C47-B528-BC6F-B82245697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8C41C-673F-4EFF-AB29-14469EDC145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74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12" r:id="rId3"/>
    <p:sldLayoutId id="2147483708" r:id="rId4"/>
    <p:sldLayoutId id="2147483713" r:id="rId5"/>
    <p:sldLayoutId id="2147483709" r:id="rId6"/>
    <p:sldLayoutId id="214748371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4F2AE50-3FF6-7860-E0AE-FE74A0FC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3B69BBD-A303-D476-7C06-9B24C2365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C5B6304-EE27-B889-D0E7-3AC13AC262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934EA-7B5F-4A8D-9DFE-2D611824E1CD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FAA8D5-3C4B-3FD1-F343-1AACBB0D94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0167CC-B534-2AAE-96EB-177FC1BB9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E94EB-0976-4A7D-A387-CFB7C0D0CC74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3289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4" r:id="rId2"/>
    <p:sldLayoutId id="2147483748" r:id="rId3"/>
    <p:sldLayoutId id="2147483749" r:id="rId4"/>
    <p:sldLayoutId id="2147483743" r:id="rId5"/>
    <p:sldLayoutId id="214748374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37292C1-BF18-0DDC-BF11-D8EDDF41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A9CC1D-1CBC-A8F1-4FD8-B3FD757FF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798CD2-A2CA-00EF-2296-7AB3E3C55A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8F666-31D8-4393-86DF-286A2A811B62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1DEC164-2E24-C966-898A-2CF1B9014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5B723E-EF16-C594-2F12-5D8F97E87A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D152-FD49-49F4-9CC8-2F6489B505BA}" type="slidenum">
              <a:rPr lang="fr-CA" smtClean="0"/>
              <a:t>‹N°›</a:t>
            </a:fld>
            <a:endParaRPr lang="fr-CA"/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5B6D098B-71F7-8614-3951-8DD43C1B64F9}"/>
              </a:ext>
            </a:extLst>
          </p:cNvPr>
          <p:cNvSpPr txBox="1">
            <a:spLocks/>
          </p:cNvSpPr>
          <p:nvPr userDrawn="1"/>
        </p:nvSpPr>
        <p:spPr>
          <a:xfrm>
            <a:off x="9609737" y="6492873"/>
            <a:ext cx="2805112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rgbClr val="ADAAE1"/>
                </a:solidFill>
                <a:latin typeface="Montserrat Medium" panose="000006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D2056"/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969696"/>
                </a:solidFill>
                <a:latin typeface="Aptos" panose="020B0004020202020204" pitchFamily="34" charset="0"/>
              </a:rPr>
              <a:t>Tous droits réservés © ÉquiLibre</a:t>
            </a:r>
          </a:p>
        </p:txBody>
      </p:sp>
      <p:pic>
        <p:nvPicPr>
          <p:cNvPr id="8" name="Image 7" descr="Une image contenant Graphique, graphisme, créativité, conception&#10;&#10;Description générée automatiquement">
            <a:extLst>
              <a:ext uri="{FF2B5EF4-FFF2-40B4-BE49-F238E27FC236}">
                <a16:creationId xmlns:a16="http://schemas.microsoft.com/office/drawing/2014/main" id="{DFA323C5-87CB-9D7C-FD25-E0E2F8AEEDD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13" y="6317771"/>
            <a:ext cx="960408" cy="54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5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9" r:id="rId2"/>
    <p:sldLayoutId id="2147483760" r:id="rId3"/>
    <p:sldLayoutId id="2147483761" r:id="rId4"/>
    <p:sldLayoutId id="2147483762" r:id="rId5"/>
    <p:sldLayoutId id="21474837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 Black" panose="00000A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FC63668-1C09-3A2E-F93B-936183B70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D93211-DC5A-ECE7-C49A-886A63F7D8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3205EA-8E48-FE96-4089-54A6361425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FF964-545E-482D-AB69-182DD19FDCC0}" type="datetimeFigureOut">
              <a:rPr lang="fr-CA" smtClean="0"/>
              <a:t>2025-07-15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5E8F9F-127C-DDE9-5FA0-95AA02B5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CA038E-159F-90BC-2D60-16EE5C7707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2F980-2C14-4897-8686-0602B80ABC9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8700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26.jpg"/><Relationship Id="rId12" Type="http://schemas.openxmlformats.org/officeDocument/2006/relationships/image" Target="../media/image31.jpe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g"/><Relationship Id="rId10" Type="http://schemas.openxmlformats.org/officeDocument/2006/relationships/image" Target="../media/image29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2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6.jpg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31.jpe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BFC7F52-7F96-4208-70A3-C678DD6C2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D3FCCEF-DF57-9C43-A485-C5956B950D0E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382594" y="2464861"/>
            <a:ext cx="9426805" cy="28797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4AA3AB"/>
                </a:solidFill>
                <a:latin typeface="Montserrat Black" panose="00000A00000000000000" pitchFamily="2" charset="0"/>
                <a:ea typeface="+mj-ea"/>
                <a:cs typeface="+mj-cs"/>
              </a:defRPr>
            </a:lvl1pPr>
          </a:lstStyle>
          <a:p>
            <a:r>
              <a:rPr lang="fr-CA" sz="5400" dirty="0">
                <a:solidFill>
                  <a:schemeClr val="accent5"/>
                </a:solidFill>
                <a:latin typeface="Montserrat Black"/>
              </a:rPr>
              <a:t>Voir le vrai, </a:t>
            </a:r>
            <a:endParaRPr lang="fr-CA" sz="5400" dirty="0">
              <a:solidFill>
                <a:schemeClr val="accent5"/>
              </a:solidFill>
            </a:endParaRPr>
          </a:p>
          <a:p>
            <a:r>
              <a:rPr lang="fr-CA" dirty="0">
                <a:ln>
                  <a:solidFill>
                    <a:srgbClr val="3D2056"/>
                  </a:solidFill>
                </a:ln>
                <a:solidFill>
                  <a:srgbClr val="FFFFFF"/>
                </a:solidFill>
                <a:latin typeface="Montserrat Black"/>
              </a:rPr>
              <a:t>tout un défi</a:t>
            </a:r>
          </a:p>
        </p:txBody>
      </p:sp>
      <p:pic>
        <p:nvPicPr>
          <p:cNvPr id="9" name="Image 8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60C3711E-8E3F-5F21-C8C1-F75C2C50C6B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5" y="-708342"/>
            <a:ext cx="5317805" cy="531691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AE015C8-C135-DA2C-CED5-3C244E4EFD8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51237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311D1AC-3893-D437-E4D7-A38A2761A393}"/>
              </a:ext>
            </a:extLst>
          </p:cNvPr>
          <p:cNvSpPr txBox="1"/>
          <p:nvPr/>
        </p:nvSpPr>
        <p:spPr>
          <a:xfrm>
            <a:off x="9291392" y="5942527"/>
            <a:ext cx="226890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CA" sz="1000" dirty="0">
                <a:solidFill>
                  <a:schemeClr val="accent5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Ce projet a été réalisé avec l’appui et le soutien financier du gouvernement du Québec.</a:t>
            </a:r>
            <a:endParaRPr lang="fr-CA" sz="1000" dirty="0">
              <a:solidFill>
                <a:schemeClr val="accent5"/>
              </a:solidFill>
            </a:endParaRPr>
          </a:p>
        </p:txBody>
      </p:sp>
      <p:pic>
        <p:nvPicPr>
          <p:cNvPr id="6" name="Espace réservé du contenu 11" descr="Une image contenant personne, herbe, plein air, ciel&#10;&#10;Le contenu généré par l’IA peut être incorrect.">
            <a:extLst>
              <a:ext uri="{FF2B5EF4-FFF2-40B4-BE49-F238E27FC236}">
                <a16:creationId xmlns:a16="http://schemas.microsoft.com/office/drawing/2014/main" id="{ADBC2006-EF16-D180-A39A-13CD5AD30D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28" y="141064"/>
            <a:ext cx="3181439" cy="2120959"/>
          </a:xfrm>
        </p:spPr>
      </p:pic>
      <p:pic>
        <p:nvPicPr>
          <p:cNvPr id="7" name="Espace réservé du contenu 4" descr="Une image contenant sport, natation, piscine, personne&#10;&#10;Le contenu généré par l’IA peut être incorrect.">
            <a:extLst>
              <a:ext uri="{FF2B5EF4-FFF2-40B4-BE49-F238E27FC236}">
                <a16:creationId xmlns:a16="http://schemas.microsoft.com/office/drawing/2014/main" id="{CDE636F5-844A-4884-1B5C-9B9D6C4FF6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786" y="135013"/>
            <a:ext cx="3195393" cy="2127010"/>
          </a:xfrm>
          <a:prstGeom prst="rect">
            <a:avLst/>
          </a:prstGeom>
        </p:spPr>
      </p:pic>
      <p:pic>
        <p:nvPicPr>
          <p:cNvPr id="8" name="Espace réservé du contenu 5" descr="Une image contenant Condition physique, mur, personne, yoga&#10;&#10;Le contenu généré par l’IA peut être incorrect.">
            <a:extLst>
              <a:ext uri="{FF2B5EF4-FFF2-40B4-BE49-F238E27FC236}">
                <a16:creationId xmlns:a16="http://schemas.microsoft.com/office/drawing/2014/main" id="{58FDAF3E-C671-F415-3ECE-81E5170ACD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897" y="141064"/>
            <a:ext cx="3181439" cy="2120959"/>
          </a:xfrm>
          <a:prstGeom prst="rect">
            <a:avLst/>
          </a:prstGeom>
        </p:spPr>
      </p:pic>
      <p:pic>
        <p:nvPicPr>
          <p:cNvPr id="9" name="Espace réservé du contenu 5" descr="Une image contenant herbe, plein air, arbre, personne&#10;&#10;Le contenu généré par l’IA peut être incorrect.">
            <a:extLst>
              <a:ext uri="{FF2B5EF4-FFF2-40B4-BE49-F238E27FC236}">
                <a16:creationId xmlns:a16="http://schemas.microsoft.com/office/drawing/2014/main" id="{03CFAF8E-8A34-205C-081A-5B883592B9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28" y="2356857"/>
            <a:ext cx="3196985" cy="2132363"/>
          </a:xfrm>
          <a:prstGeom prst="rect">
            <a:avLst/>
          </a:prstGeom>
        </p:spPr>
      </p:pic>
      <p:pic>
        <p:nvPicPr>
          <p:cNvPr id="10" name="Espace réservé du contenu 5" descr="Une image contenant plein air, chaussures, personne, habits&#10;&#10;Le contenu généré par l’IA peut être incorrect.">
            <a:extLst>
              <a:ext uri="{FF2B5EF4-FFF2-40B4-BE49-F238E27FC236}">
                <a16:creationId xmlns:a16="http://schemas.microsoft.com/office/drawing/2014/main" id="{6F7A952C-643D-6B69-6913-3CF672F401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507" y="2363338"/>
            <a:ext cx="3196985" cy="2131323"/>
          </a:xfrm>
          <a:prstGeom prst="rect">
            <a:avLst/>
          </a:prstGeom>
        </p:spPr>
      </p:pic>
      <p:pic>
        <p:nvPicPr>
          <p:cNvPr id="11" name="Espace réservé du contenu 5" descr="Une image contenant ciel, plein air, personne, herbe&#10;&#10;Le contenu généré par l’IA peut être incorrect.">
            <a:extLst>
              <a:ext uri="{FF2B5EF4-FFF2-40B4-BE49-F238E27FC236}">
                <a16:creationId xmlns:a16="http://schemas.microsoft.com/office/drawing/2014/main" id="{03334027-5C44-006C-EA05-7B931BACC94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359" y="2357897"/>
            <a:ext cx="3195423" cy="2131323"/>
          </a:xfrm>
          <a:prstGeom prst="rect">
            <a:avLst/>
          </a:prstGeom>
        </p:spPr>
      </p:pic>
      <p:pic>
        <p:nvPicPr>
          <p:cNvPr id="12" name="Espace réservé du contenu 5" descr="Une image contenant habits, personne, mur, intérieur&#10;&#10;Le contenu généré par l’IA peut être incorrect.">
            <a:extLst>
              <a:ext uri="{FF2B5EF4-FFF2-40B4-BE49-F238E27FC236}">
                <a16:creationId xmlns:a16="http://schemas.microsoft.com/office/drawing/2014/main" id="{35214717-77C5-0207-0D73-EA87C52FF4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652" y="4584054"/>
            <a:ext cx="3195122" cy="2131321"/>
          </a:xfrm>
          <a:prstGeom prst="rect">
            <a:avLst/>
          </a:prstGeom>
        </p:spPr>
      </p:pic>
      <p:pic>
        <p:nvPicPr>
          <p:cNvPr id="13" name="Espace réservé du contenu 5" descr="Une image contenant roue, plein air, Roue de vélo, transport&#10;&#10;Le contenu généré par l’IA peut être incorrect.">
            <a:extLst>
              <a:ext uri="{FF2B5EF4-FFF2-40B4-BE49-F238E27FC236}">
                <a16:creationId xmlns:a16="http://schemas.microsoft.com/office/drawing/2014/main" id="{7DF03D92-E6BF-6011-B7B6-E1FB13317F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4584054"/>
            <a:ext cx="3195393" cy="2131322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5F0A7B97-A417-E6E6-7929-D9CC1F8C07F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D6EAED11-0E48-F042-2A2D-4AE7CB952559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6A7DBFB6-09DA-C649-E958-5BA0E841AA58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0B91933F-F4D2-D932-CAF8-DCB461F27C0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65621" y="6341913"/>
            <a:ext cx="476115" cy="379562"/>
            <a:chOff x="8452132" y="4781262"/>
            <a:chExt cx="795806" cy="636637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D5C19A08-BA70-84EF-3B62-9EDD9E10F4C8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85C40887-1A93-432E-4702-F12C60E7C3E1}"/>
                </a:ext>
              </a:extLst>
            </p:cNvPr>
            <p:cNvSpPr txBox="1"/>
            <p:nvPr/>
          </p:nvSpPr>
          <p:spPr>
            <a:xfrm>
              <a:off x="8452132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9041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 descr="Une image contenant personne, herbe, plein air, ciel&#10;&#10;Le contenu généré par l’IA peut être incorrect.">
            <a:extLst>
              <a:ext uri="{FF2B5EF4-FFF2-40B4-BE49-F238E27FC236}">
                <a16:creationId xmlns:a16="http://schemas.microsoft.com/office/drawing/2014/main" id="{7C510DB1-FE70-282B-964A-AFE72CCB8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1" y="136525"/>
            <a:ext cx="9405257" cy="6270171"/>
          </a:xfr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2266AF55-1E44-8B85-9189-4236F360519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8752D675-BBD0-3175-23AB-878BD961BAAD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6C14A594-A813-3A3E-CF2F-760F004981F5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E581ACD-138A-B9EF-6432-E4E38B638FE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22" y="6341913"/>
            <a:ext cx="501645" cy="379562"/>
            <a:chOff x="8489236" y="4781262"/>
            <a:chExt cx="838478" cy="636637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F653629A-E4CD-D7B0-79EE-BE624FBD1060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01233E31-0F0F-DCAA-334D-B4CD1A47AEF5}"/>
                </a:ext>
              </a:extLst>
            </p:cNvPr>
            <p:cNvSpPr txBox="1"/>
            <p:nvPr/>
          </p:nvSpPr>
          <p:spPr>
            <a:xfrm>
              <a:off x="8531908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968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7C1E0B0-F7CE-6C24-88EB-3EA0A1DB3A3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5" name="Espace réservé du contenu 4" descr="Une image contenant sport, natation, piscine, personne&#10;&#10;Le contenu généré par l’IA peut être incorrect.">
            <a:extLst>
              <a:ext uri="{FF2B5EF4-FFF2-40B4-BE49-F238E27FC236}">
                <a16:creationId xmlns:a16="http://schemas.microsoft.com/office/drawing/2014/main" id="{E123B786-CB45-2549-ECD5-7B669C0AF8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67" y="254834"/>
            <a:ext cx="9166266" cy="6101516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6B701E42-9F95-4731-D137-3E4A2A899DC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745198A-D777-29E6-0411-1877723CD1C9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D1EE4E0D-34EA-5B23-111C-18B0C5E9E4C5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C5749853-2436-AFE5-36BC-F1C85F90265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19" y="6341913"/>
            <a:ext cx="512531" cy="379562"/>
            <a:chOff x="8489236" y="4781262"/>
            <a:chExt cx="856674" cy="636637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8A9944DD-6FB5-A14F-AF90-D834E22F5594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2DCFD10-CA98-507B-D8B4-5352AA612E36}"/>
                </a:ext>
              </a:extLst>
            </p:cNvPr>
            <p:cNvSpPr txBox="1"/>
            <p:nvPr/>
          </p:nvSpPr>
          <p:spPr>
            <a:xfrm>
              <a:off x="8550104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816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Condition physique, mur, personne, yoga&#10;&#10;Le contenu généré par l’IA peut être incorrect.">
            <a:extLst>
              <a:ext uri="{FF2B5EF4-FFF2-40B4-BE49-F238E27FC236}">
                <a16:creationId xmlns:a16="http://schemas.microsoft.com/office/drawing/2014/main" id="{734FE64B-3E26-20C9-B68F-D6E2F13992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098" y="289815"/>
            <a:ext cx="9099803" cy="6066535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594C389-A400-4E17-F133-7EB921648FE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68D4D67-B900-12B5-6054-7D89789246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281444DE-A58B-1B49-CC07-3E0CB08DEF9B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DE61A26C-5490-FC16-F5BF-ACB2D2CB10E9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A7BE182C-826A-DFEB-7970-1C94889D401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19" y="6341913"/>
            <a:ext cx="512531" cy="379562"/>
            <a:chOff x="8489236" y="4781262"/>
            <a:chExt cx="856674" cy="636637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CB73A66C-C565-F89E-0AB2-45B674401584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BE95CE83-EF81-BEBC-9483-A383DA8BD99A}"/>
                </a:ext>
              </a:extLst>
            </p:cNvPr>
            <p:cNvSpPr txBox="1"/>
            <p:nvPr/>
          </p:nvSpPr>
          <p:spPr>
            <a:xfrm>
              <a:off x="8550104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3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CCEEA65-7220-F3DA-ECF0-122352D8CB2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D6448775-C598-A8C6-C188-60752205AC2E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3C7051F0-DB35-CDD7-0C32-174F947D19F2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C826F005-6BDA-E03E-426D-D7EF0ECADB0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687819" y="6341913"/>
            <a:ext cx="490759" cy="379562"/>
            <a:chOff x="8489236" y="4781262"/>
            <a:chExt cx="820283" cy="636637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CFA4C4A4-2C06-7E6F-CAFF-4472182CA2AE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AF5263CF-7124-08C4-59B1-0B5C85D3ECE9}"/>
                </a:ext>
              </a:extLst>
            </p:cNvPr>
            <p:cNvSpPr txBox="1"/>
            <p:nvPr/>
          </p:nvSpPr>
          <p:spPr>
            <a:xfrm>
              <a:off x="8513713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89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herbe, plein air, arbre, personne&#10;&#10;Le contenu généré par l’IA peut être incorrect.">
            <a:extLst>
              <a:ext uri="{FF2B5EF4-FFF2-40B4-BE49-F238E27FC236}">
                <a16:creationId xmlns:a16="http://schemas.microsoft.com/office/drawing/2014/main" id="{AF433995-B1F1-A38A-7F45-A29FF11DF5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02" y="236309"/>
            <a:ext cx="8984796" cy="5992789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450FA69-C530-6A53-D940-1A76A122CDE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5217B44-0F4B-526B-086D-E9721DC18B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B5BF3C79-3D79-E0EF-575A-0D860C72107C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AC4DCF23-039C-6773-F1A9-299951502DFE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A6B7FBD-A02D-CA3C-4CB4-B68B1EB800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19" y="6341913"/>
            <a:ext cx="512531" cy="379562"/>
            <a:chOff x="8489236" y="4781262"/>
            <a:chExt cx="856674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70EE37A8-E906-E561-2088-21EFE741D06F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DE24F7B0-46CF-42FB-EA54-504E89D1A05C}"/>
                </a:ext>
              </a:extLst>
            </p:cNvPr>
            <p:cNvSpPr txBox="1"/>
            <p:nvPr/>
          </p:nvSpPr>
          <p:spPr>
            <a:xfrm>
              <a:off x="8550104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 dirty="0">
                  <a:solidFill>
                    <a:schemeClr val="accent5"/>
                  </a:solidFill>
                  <a:latin typeface="Montserrat Black" panose="00000A00000000000000" pitchFamily="2" charset="0"/>
                </a:rPr>
                <a:t>5</a:t>
              </a:r>
              <a:endParaRPr lang="fr-CA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2628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plein air, chaussures, personne, habits&#10;&#10;Le contenu généré par l’IA peut être incorrect.">
            <a:extLst>
              <a:ext uri="{FF2B5EF4-FFF2-40B4-BE49-F238E27FC236}">
                <a16:creationId xmlns:a16="http://schemas.microsoft.com/office/drawing/2014/main" id="{E2F1223F-910E-5D7A-E34B-FA6C35275E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98" y="235272"/>
            <a:ext cx="9023604" cy="6015736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27AEEB-74B5-49CF-EB66-B997354B905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79EBCB0-B748-EA0D-455A-2BFAD147F1A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4368052B-AA61-DD82-F505-7C480A4EDA47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E3FE7672-A5C3-71C3-F45D-B3CBD026F234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3BF43C7-3CCD-1F64-93E4-CD18A18F888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22" y="6341913"/>
            <a:ext cx="501645" cy="379562"/>
            <a:chOff x="8489236" y="4781262"/>
            <a:chExt cx="838478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11762B60-BF8C-CD65-47DA-A3AD79E1D95A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638EAE69-B8FE-F6CB-6FD6-F7B42EF02F4C}"/>
                </a:ext>
              </a:extLst>
            </p:cNvPr>
            <p:cNvSpPr txBox="1"/>
            <p:nvPr/>
          </p:nvSpPr>
          <p:spPr>
            <a:xfrm>
              <a:off x="8531908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b="0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718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ciel, plein air, personne, herbe&#10;&#10;Le contenu généré par l’IA peut être incorrect.">
            <a:extLst>
              <a:ext uri="{FF2B5EF4-FFF2-40B4-BE49-F238E27FC236}">
                <a16:creationId xmlns:a16="http://schemas.microsoft.com/office/drawing/2014/main" id="{A6D9B621-4FA2-E392-7857-6AFD18A637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30" y="201841"/>
            <a:ext cx="9107539" cy="6074658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E13F96D-2DB3-9B48-DF93-2950D88EFDB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919C4F0B-03FF-E103-1002-398A8517BD3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CB435EEF-CD77-0CBB-527F-08151DF77BA5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0311559-0449-4483-53D2-1466BA8424C5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C9CF7B1-479C-63AA-496D-575BC43F30E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22" y="6341913"/>
            <a:ext cx="501645" cy="379562"/>
            <a:chOff x="8489236" y="4781262"/>
            <a:chExt cx="838478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58FD8EF5-804D-FF37-5B7A-08CFBECB39E6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D36BB530-DA54-E77A-34A7-44D9F9DDB3B2}"/>
                </a:ext>
              </a:extLst>
            </p:cNvPr>
            <p:cNvSpPr txBox="1"/>
            <p:nvPr/>
          </p:nvSpPr>
          <p:spPr>
            <a:xfrm>
              <a:off x="8531908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 dirty="0">
                  <a:solidFill>
                    <a:schemeClr val="accent5"/>
                  </a:solidFill>
                  <a:latin typeface="Montserrat Black" panose="00000A00000000000000" pitchFamily="2" charset="0"/>
                </a:rPr>
                <a:t>7</a:t>
              </a:r>
              <a:endParaRPr lang="fr-CA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0392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habits, personne, mur, intérieur&#10;&#10;Le contenu généré par l’IA peut être incorrect.">
            <a:extLst>
              <a:ext uri="{FF2B5EF4-FFF2-40B4-BE49-F238E27FC236}">
                <a16:creationId xmlns:a16="http://schemas.microsoft.com/office/drawing/2014/main" id="{EC315BEC-44D0-A842-B325-1D548D307A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570" y="223198"/>
            <a:ext cx="9054859" cy="6040087"/>
          </a:xfr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43E5069-D445-191F-3C3F-4FA4FC0007B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CA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75B46AF-14A9-9123-0A0A-963E43E57BA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321D346F-6C97-37F5-D31A-E60A0846691D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4324F1F-EF7C-7ACC-6D70-708D2BE1FAD4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BDECFACC-BA95-C482-963A-913DC2C9EB5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19" y="6341913"/>
            <a:ext cx="490759" cy="379562"/>
            <a:chOff x="8489236" y="4781262"/>
            <a:chExt cx="820283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3821DD2D-E235-A618-1063-BC896DB1F4D0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99BC260-F17A-0E87-49A2-31F27F54418A}"/>
                </a:ext>
              </a:extLst>
            </p:cNvPr>
            <p:cNvSpPr txBox="1"/>
            <p:nvPr/>
          </p:nvSpPr>
          <p:spPr>
            <a:xfrm>
              <a:off x="8513713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 dirty="0">
                  <a:solidFill>
                    <a:schemeClr val="accent5"/>
                  </a:solidFill>
                  <a:latin typeface="Montserrat Black" panose="00000A00000000000000" pitchFamily="2" charset="0"/>
                </a:rPr>
                <a:t>8</a:t>
              </a:r>
              <a:endParaRPr lang="fr-CA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7157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roue, plein air, Roue de vélo, transport&#10;&#10;Le contenu généré par l’IA peut être incorrect.">
            <a:extLst>
              <a:ext uri="{FF2B5EF4-FFF2-40B4-BE49-F238E27FC236}">
                <a16:creationId xmlns:a16="http://schemas.microsoft.com/office/drawing/2014/main" id="{C60A7015-AB37-5BFB-DEB4-5212D978B9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47" y="295666"/>
            <a:ext cx="9086506" cy="6060684"/>
          </a:xfr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355306D3-7841-4B6B-1CB3-F82515250E3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672179" y="6341914"/>
            <a:ext cx="476115" cy="391402"/>
            <a:chOff x="8463092" y="4781262"/>
            <a:chExt cx="795806" cy="656496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D9D64365-9755-68E7-F0D7-08E458DF844C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B2DD6CA-6381-370A-92C1-33B77A1047D7}"/>
                </a:ext>
              </a:extLst>
            </p:cNvPr>
            <p:cNvSpPr txBox="1"/>
            <p:nvPr/>
          </p:nvSpPr>
          <p:spPr>
            <a:xfrm>
              <a:off x="8463092" y="4818280"/>
              <a:ext cx="795806" cy="61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A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 Black" panose="00000A00000000000000" pitchFamily="2" charset="0"/>
                </a:rPr>
                <a:t>18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5BEC2D7-0F70-71CE-543E-C940EF90EE4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687819" y="6341913"/>
            <a:ext cx="512531" cy="379562"/>
            <a:chOff x="8489236" y="4781262"/>
            <a:chExt cx="856674" cy="636637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83646718-5659-EE69-35F8-19B59D1CB323}"/>
                </a:ext>
              </a:extLst>
            </p:cNvPr>
            <p:cNvSpPr/>
            <p:nvPr/>
          </p:nvSpPr>
          <p:spPr>
            <a:xfrm>
              <a:off x="8489236" y="4781262"/>
              <a:ext cx="638607" cy="63663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CA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34F9C13D-1DFA-619A-6DCF-B79B104C4CAE}"/>
                </a:ext>
              </a:extLst>
            </p:cNvPr>
            <p:cNvSpPr txBox="1"/>
            <p:nvPr/>
          </p:nvSpPr>
          <p:spPr>
            <a:xfrm>
              <a:off x="8550104" y="4798421"/>
              <a:ext cx="795806" cy="6194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CA" kern="0" dirty="0">
                  <a:solidFill>
                    <a:schemeClr val="accent5"/>
                  </a:solidFill>
                  <a:latin typeface="Montserrat Black" panose="00000A00000000000000" pitchFamily="2" charset="0"/>
                </a:rPr>
                <a:t>9</a:t>
              </a:r>
              <a:endParaRPr lang="fr-CA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ontserrat Black" panose="00000A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39378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Page titre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4FF6CD20-CA36-45A0-9EEE-5859B651C895}"/>
    </a:ext>
  </a:extLst>
</a:theme>
</file>

<file path=ppt/theme/theme2.xml><?xml version="1.0" encoding="utf-8"?>
<a:theme xmlns:a="http://schemas.openxmlformats.org/drawingml/2006/main" name="Présentation des sections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F6BD90A4-A063-4A05-BEBE-F93785205438}"/>
    </a:ext>
  </a:extLst>
</a:theme>
</file>

<file path=ppt/theme/theme3.xml><?xml version="1.0" encoding="utf-8"?>
<a:theme xmlns:a="http://schemas.openxmlformats.org/drawingml/2006/main" name="Texte">
  <a:themeElements>
    <a:clrScheme name="ÉquiLibreV2">
      <a:dk1>
        <a:srgbClr val="3D2056"/>
      </a:dk1>
      <a:lt1>
        <a:srgbClr val="ADAAE1"/>
      </a:lt1>
      <a:dk2>
        <a:srgbClr val="006280"/>
      </a:dk2>
      <a:lt2>
        <a:srgbClr val="B0D7EC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934ABDCD-7B40-4510-968D-09608761E854}"/>
    </a:ext>
  </a:extLst>
</a:theme>
</file>

<file path=ppt/theme/theme4.xml><?xml version="1.0" encoding="utf-8"?>
<a:theme xmlns:a="http://schemas.openxmlformats.org/drawingml/2006/main" name="Avec image/schéma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F17C8B92-2667-4D07-8610-A70B3542AA7F}"/>
    </a:ext>
  </a:extLst>
</a:theme>
</file>

<file path=ppt/theme/theme5.xml><?xml version="1.0" encoding="utf-8"?>
<a:theme xmlns:a="http://schemas.openxmlformats.org/drawingml/2006/main" name="Suivez-nous">
  <a:themeElements>
    <a:clrScheme name="ÉquiLibre">
      <a:dk1>
        <a:srgbClr val="3D2056"/>
      </a:dk1>
      <a:lt1>
        <a:srgbClr val="ADAAE1"/>
      </a:lt1>
      <a:dk2>
        <a:srgbClr val="4AA3AB"/>
      </a:dk2>
      <a:lt2>
        <a:srgbClr val="A5DFE3"/>
      </a:lt2>
      <a:accent1>
        <a:srgbClr val="3D2056"/>
      </a:accent1>
      <a:accent2>
        <a:srgbClr val="ADAAE1"/>
      </a:accent2>
      <a:accent3>
        <a:srgbClr val="4AA3AB"/>
      </a:accent3>
      <a:accent4>
        <a:srgbClr val="A5DFE3"/>
      </a:accent4>
      <a:accent5>
        <a:srgbClr val="164533"/>
      </a:accent5>
      <a:accent6>
        <a:srgbClr val="C1E0DA"/>
      </a:accent6>
      <a:hlink>
        <a:srgbClr val="0563C1"/>
      </a:hlink>
      <a:folHlink>
        <a:srgbClr val="954F72"/>
      </a:folHlink>
    </a:clrScheme>
    <a:fontScheme name="ÉquiLibre">
      <a:majorFont>
        <a:latin typeface="Montserrat Black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84B0D8ED-7C27-4E92-B0AF-4051D74C6499}" vid="{79415CE9-C622-4B88-A23C-B18680888CF3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AEFFDA9FB2304E9A66D20A1F19888D" ma:contentTypeVersion="12" ma:contentTypeDescription="Crée un document." ma:contentTypeScope="" ma:versionID="4b7d1625a16ad4a569953339f2e38eb3">
  <xsd:schema xmlns:xsd="http://www.w3.org/2001/XMLSchema" xmlns:xs="http://www.w3.org/2001/XMLSchema" xmlns:p="http://schemas.microsoft.com/office/2006/metadata/properties" xmlns:ns2="41265bce-7091-46c8-bb6f-aead8d9dde15" xmlns:ns3="1309c4fb-d1c4-473c-8781-4ca4ac3ef401" targetNamespace="http://schemas.microsoft.com/office/2006/metadata/properties" ma:root="true" ma:fieldsID="77d0529e1c41fe50949a766b316d2407" ns2:_="" ns3:_="">
    <xsd:import namespace="41265bce-7091-46c8-bb6f-aead8d9dde15"/>
    <xsd:import namespace="1309c4fb-d1c4-473c-8781-4ca4ac3ef4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65bce-7091-46c8-bb6f-aead8d9dde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888e3948-1c92-4aa3-aea1-1db841edc49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9c4fb-d1c4-473c-8781-4ca4ac3ef401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225c13ac-55c6-4b2b-afd9-0cc966a47d98}" ma:internalName="TaxCatchAll" ma:showField="CatchAllData" ma:web="1309c4fb-d1c4-473c-8781-4ca4ac3ef4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09c4fb-d1c4-473c-8781-4ca4ac3ef401" xsi:nil="true"/>
    <lcf76f155ced4ddcb4097134ff3c332f xmlns="41265bce-7091-46c8-bb6f-aead8d9dde1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080BFA9-4709-4AAC-8B1B-1A3441F7D0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980AE1-9566-401E-8BA4-31603CBA1491}"/>
</file>

<file path=customXml/itemProps3.xml><?xml version="1.0" encoding="utf-8"?>
<ds:datastoreItem xmlns:ds="http://schemas.openxmlformats.org/officeDocument/2006/customXml" ds:itemID="{EACCC519-F17F-4BA8-A436-18C74FE906C5}">
  <ds:schemaRefs>
    <ds:schemaRef ds:uri="http://www.w3.org/XML/1998/namespace"/>
    <ds:schemaRef ds:uri="866c2101-870d-4d4c-a989-8ded4c7c5291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134bbfd1-5d92-46fc-829c-e5d8c32cf560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Gabarit_ÉquiLibre_V2</Template>
  <TotalTime>286</TotalTime>
  <Words>72</Words>
  <Application>Microsoft Office PowerPoint</Application>
  <PresentationFormat>Grand écran</PresentationFormat>
  <Paragraphs>29</Paragraphs>
  <Slides>10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Aptos</vt:lpstr>
      <vt:lpstr>Arial</vt:lpstr>
      <vt:lpstr>Calibri</vt:lpstr>
      <vt:lpstr>Montserrat Black</vt:lpstr>
      <vt:lpstr>Page titre</vt:lpstr>
      <vt:lpstr>Présentation des sections</vt:lpstr>
      <vt:lpstr>Texte</vt:lpstr>
      <vt:lpstr>Avec image/schéma</vt:lpstr>
      <vt:lpstr>Suivez-nous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Émilie Breton-Gagnon</dc:creator>
  <cp:lastModifiedBy>Émilie Breton-Gagnon</cp:lastModifiedBy>
  <cp:revision>4</cp:revision>
  <dcterms:created xsi:type="dcterms:W3CDTF">2025-01-23T13:52:30Z</dcterms:created>
  <dcterms:modified xsi:type="dcterms:W3CDTF">2025-07-15T19:49:34Z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0x010100DCAEFFDA9FB2304E9A66D20A1F19888D</vt:lpwstr>
  </property>
  <property fmtid="{D5CDD505-2E9C-101B-9397-08002B2CF9AE}" pid="3" name="MediaServiceImageTags">
    <vt:lpwstr/>
  </property>
  <property fmtid="{D5CDD505-2E9C-101B-9397-08002B2CF9AE}" pid="4" name="_MarkAsFinal">
    <vt:bool>true</vt:bool>
  </property>
</Properties>
</file>